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62" r:id="rId4"/>
    <p:sldId id="259" r:id="rId5"/>
    <p:sldId id="260" r:id="rId6"/>
    <p:sldId id="261" r:id="rId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82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94717" autoAdjust="0"/>
  </p:normalViewPr>
  <p:slideViewPr>
    <p:cSldViewPr>
      <p:cViewPr varScale="1">
        <p:scale>
          <a:sx n="81" d="100"/>
          <a:sy n="81" d="100"/>
        </p:scale>
        <p:origin x="-186" y="-108"/>
      </p:cViewPr>
      <p:guideLst>
        <p:guide orient="horz" pos="2160"/>
        <p:guide pos="2880"/>
      </p:guideLst>
    </p:cSldViewPr>
  </p:slideViewPr>
  <p:outlineViewPr>
    <p:cViewPr>
      <p:scale>
        <a:sx n="33" d="100"/>
        <a:sy n="33" d="100"/>
      </p:scale>
      <p:origin x="222" y="3402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spd="slow">
    <p:sndAc>
      <p:stSnd>
        <p:snd r:embed="rId1" name="explode.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spd="slow">
    <p:sndAc>
      <p:stSnd>
        <p:snd r:embed="rId1" name="explode.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8" name="7 Marcador de número de diapositiva"/>
          <p:cNvSpPr>
            <a:spLocks noGrp="1"/>
          </p:cNvSpPr>
          <p:nvPr>
            <p:ph type="sldNum" sz="quarter" idx="11"/>
          </p:nvPr>
        </p:nvSpPr>
        <p:spPr/>
        <p:txBody>
          <a:bodyPr/>
          <a:lstStyle/>
          <a:p>
            <a:fld id="{7F77EE70-F204-466D-B799-722B1C3D0EEC}" type="slidenum">
              <a:rPr lang="es-ES" smtClean="0"/>
              <a:pPr/>
              <a:t>‹Nº›</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transition spd="slow">
    <p:sndAc>
      <p:stSnd>
        <p:snd r:embed="rId1" name="explode.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F352CD69-C7B2-4FC7-B2A0-E7128E5D1772}" type="datetimeFigureOut">
              <a:rPr lang="es-ES" smtClean="0"/>
              <a:pPr/>
              <a:t>18/02/2011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52CD69-C7B2-4FC7-B2A0-E7128E5D1772}" type="datetimeFigureOut">
              <a:rPr lang="es-ES" smtClean="0"/>
              <a:pPr/>
              <a:t>18/02/2011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F77EE70-F204-466D-B799-722B1C3D0EEC}" type="slidenum">
              <a:rPr lang="es-ES" smtClean="0"/>
              <a:pPr/>
              <a:t>‹Nº›</a:t>
            </a:fld>
            <a:endParaRPr lang="es-ES"/>
          </a:p>
        </p:txBody>
      </p:sp>
    </p:spTree>
  </p:cSld>
  <p:clrMapOvr>
    <a:masterClrMapping/>
  </p:clrMapOvr>
  <p:transition spd="slow">
    <p:sndAc>
      <p:stSnd>
        <p:snd r:embed="rId1" name="explode.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F352CD69-C7B2-4FC7-B2A0-E7128E5D1772}" type="datetimeFigureOut">
              <a:rPr lang="es-ES" smtClean="0"/>
              <a:pPr/>
              <a:t>18/02/2011</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F77EE70-F204-466D-B799-722B1C3D0EEC}" type="slidenum">
              <a:rPr lang="es-ES" smtClean="0"/>
              <a:pPr/>
              <a:t>‹Nº›</a:t>
            </a:fld>
            <a:endParaRPr lang="es-E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sndAc>
      <p:stSnd>
        <p:snd r:embed="rId13" name="explode.wav"/>
      </p:stSnd>
    </p:sndAc>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20827482">
            <a:off x="1993134" y="901222"/>
            <a:ext cx="5012125" cy="1143008"/>
          </a:xfrm>
        </p:spPr>
        <p:txBody>
          <a:bodyPr>
            <a:normAutofit fontScale="90000"/>
          </a:bodyPr>
          <a:lstStyle/>
          <a:p>
            <a:r>
              <a:rPr lang="es-ES" dirty="0" smtClean="0"/>
              <a:t/>
            </a:r>
            <a:br>
              <a:rPr lang="es-ES" dirty="0" smtClean="0"/>
            </a:br>
            <a:endParaRPr lang="es-ES" dirty="0"/>
          </a:p>
        </p:txBody>
      </p:sp>
      <p:sp>
        <p:nvSpPr>
          <p:cNvPr id="3" name="2 Subtítulo"/>
          <p:cNvSpPr>
            <a:spLocks noGrp="1"/>
          </p:cNvSpPr>
          <p:nvPr>
            <p:ph type="subTitle" idx="1"/>
          </p:nvPr>
        </p:nvSpPr>
        <p:spPr>
          <a:xfrm rot="21067975">
            <a:off x="910039" y="2812307"/>
            <a:ext cx="6205652" cy="2485309"/>
          </a:xfrm>
        </p:spPr>
        <p:txBody>
          <a:bodyPr>
            <a:normAutofit/>
          </a:bodyPr>
          <a:lstStyle/>
          <a:p>
            <a:pPr algn="ctr"/>
            <a:r>
              <a:rPr lang="es-ES" sz="5400" i="1" dirty="0" smtClean="0">
                <a:solidFill>
                  <a:srgbClr val="FFFF00"/>
                </a:solidFill>
                <a:latin typeface="Impact" pitchFamily="34" charset="0"/>
              </a:rPr>
              <a:t>LOS MERIDIANOS Y LOS PARALELOS</a:t>
            </a:r>
          </a:p>
          <a:p>
            <a:endParaRPr lang="es-ES" dirty="0"/>
          </a:p>
        </p:txBody>
      </p:sp>
      <p:sp>
        <p:nvSpPr>
          <p:cNvPr id="4" name="3 CuadroTexto"/>
          <p:cNvSpPr txBox="1"/>
          <p:nvPr/>
        </p:nvSpPr>
        <p:spPr>
          <a:xfrm rot="1109717">
            <a:off x="2143108" y="785794"/>
            <a:ext cx="4857784" cy="923330"/>
          </a:xfrm>
          <a:prstGeom prst="rect">
            <a:avLst/>
          </a:prstGeom>
          <a:noFill/>
        </p:spPr>
        <p:txBody>
          <a:bodyPr wrap="square" rtlCol="0">
            <a:spAutoFit/>
          </a:bodyPr>
          <a:lstStyle/>
          <a:p>
            <a:pPr algn="ctr"/>
            <a:r>
              <a:rPr lang="es-ES" sz="5400" dirty="0" smtClean="0">
                <a:solidFill>
                  <a:srgbClr val="FFFF00"/>
                </a:solidFill>
                <a:latin typeface="Impact" pitchFamily="34" charset="0"/>
              </a:rPr>
              <a:t>GEOGRAFÍA</a:t>
            </a:r>
            <a:endParaRPr lang="es-ES" sz="5400" dirty="0">
              <a:solidFill>
                <a:srgbClr val="FFFF00"/>
              </a:solidFill>
              <a:latin typeface="Impact" pitchFamily="34" charset="0"/>
            </a:endParaRPr>
          </a:p>
        </p:txBody>
      </p:sp>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4">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amond(in)">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nodeType="clickEffect">
                                  <p:stCondLst>
                                    <p:cond delay="0"/>
                                  </p:stCondLst>
                                  <p:childTnLst>
                                    <p:anim calcmode="lin" valueType="num">
                                      <p:cBhvr additive="base">
                                        <p:cTn id="19"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p:tgtEl>
                                          <p:spTgt spid="3">
                                            <p:txEl>
                                              <p:pRg st="0" end="0"/>
                                            </p:txEl>
                                          </p:spTgt>
                                        </p:tgtEl>
                                        <p:attrNameLst>
                                          <p:attrName>ppt_y</p:attrName>
                                        </p:attrNameLst>
                                      </p:cBhvr>
                                      <p:tavLst>
                                        <p:tav tm="0">
                                          <p:val>
                                            <p:strVal val="ppt_y"/>
                                          </p:val>
                                        </p:tav>
                                        <p:tav tm="100000">
                                          <p:val>
                                            <p:strVal val="1+ppt_h/2"/>
                                          </p:val>
                                        </p:tav>
                                      </p:tavLst>
                                    </p:anim>
                                    <p:set>
                                      <p:cBhvr>
                                        <p:cTn id="21"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p:tgtEl>
                                          <p:spTgt spid="4">
                                            <p:txEl>
                                              <p:pRg st="0" end="0"/>
                                            </p:txEl>
                                          </p:spTgt>
                                        </p:tgtEl>
                                        <p:attrNameLst>
                                          <p:attrName>ppt_y</p:attrName>
                                        </p:attrNameLst>
                                      </p:cBhvr>
                                      <p:tavLst>
                                        <p:tav tm="0">
                                          <p:val>
                                            <p:strVal val="ppt_y"/>
                                          </p:val>
                                        </p:tav>
                                        <p:tav tm="100000">
                                          <p:val>
                                            <p:strVal val="1+ppt_h/2"/>
                                          </p:val>
                                        </p:tav>
                                      </p:tavLst>
                                    </p:anim>
                                    <p:set>
                                      <p:cBhvr>
                                        <p:cTn id="27"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33071">
            <a:off x="457200" y="214290"/>
            <a:ext cx="8229600" cy="928694"/>
          </a:xfrm>
        </p:spPr>
        <p:txBody>
          <a:bodyPr/>
          <a:lstStyle/>
          <a:p>
            <a:pPr algn="ctr"/>
            <a:r>
              <a:rPr lang="es-ES" dirty="0" smtClean="0">
                <a:solidFill>
                  <a:srgbClr val="FFFF00"/>
                </a:solidFill>
                <a:latin typeface="Impact" pitchFamily="34" charset="0"/>
              </a:rPr>
              <a:t>MERIDIANOS</a:t>
            </a:r>
            <a:endParaRPr lang="es-ES" dirty="0">
              <a:solidFill>
                <a:srgbClr val="FFFF00"/>
              </a:solidFill>
              <a:latin typeface="Impact" pitchFamily="34" charset="0"/>
            </a:endParaRPr>
          </a:p>
        </p:txBody>
      </p:sp>
      <p:sp>
        <p:nvSpPr>
          <p:cNvPr id="3" name="2 Marcador de contenido"/>
          <p:cNvSpPr>
            <a:spLocks noGrp="1"/>
          </p:cNvSpPr>
          <p:nvPr>
            <p:ph idx="1"/>
          </p:nvPr>
        </p:nvSpPr>
        <p:spPr>
          <a:xfrm rot="21187169">
            <a:off x="458495" y="1573993"/>
            <a:ext cx="7467600" cy="4525963"/>
          </a:xfrm>
        </p:spPr>
        <p:txBody>
          <a:bodyPr>
            <a:noAutofit/>
          </a:bodyPr>
          <a:lstStyle/>
          <a:p>
            <a:r>
              <a:rPr lang="es-ES" sz="2000" dirty="0" smtClean="0">
                <a:latin typeface="Arial" pitchFamily="34" charset="0"/>
                <a:cs typeface="Arial" pitchFamily="34" charset="0"/>
              </a:rPr>
              <a:t>Los meridianos son líneas imaginarias que pasan por los polos. Estos sirven para determinar : la hora ,el año …</a:t>
            </a:r>
          </a:p>
          <a:p>
            <a:endParaRPr lang="es-ES" sz="2000" dirty="0" smtClean="0">
              <a:latin typeface="Arial" pitchFamily="34" charset="0"/>
              <a:cs typeface="Arial" pitchFamily="34" charset="0"/>
            </a:endParaRPr>
          </a:p>
          <a:p>
            <a:pPr algn="ctr">
              <a:buNone/>
            </a:pPr>
            <a:r>
              <a:rPr lang="es-ES" sz="2000" dirty="0" smtClean="0">
                <a:latin typeface="Arial" pitchFamily="34" charset="0"/>
                <a:cs typeface="Arial" pitchFamily="34" charset="0"/>
              </a:rPr>
              <a:t>EJEMPLO</a:t>
            </a:r>
          </a:p>
          <a:p>
            <a:pPr algn="ctr">
              <a:buNone/>
            </a:pPr>
            <a:endParaRPr lang="es-ES" sz="2000" dirty="0" smtClean="0">
              <a:latin typeface="Arial" pitchFamily="34" charset="0"/>
              <a:cs typeface="Arial" pitchFamily="34" charset="0"/>
            </a:endParaRPr>
          </a:p>
          <a:p>
            <a:pPr algn="ctr">
              <a:buNone/>
            </a:pPr>
            <a:r>
              <a:rPr lang="es-ES" sz="2000" dirty="0" smtClean="0">
                <a:latin typeface="Arial" pitchFamily="34" charset="0"/>
                <a:cs typeface="Arial" pitchFamily="34" charset="0"/>
              </a:rPr>
              <a:t>El meridiano se utiliza para fijar la hora. La hora solar es diferente para cada meridiano. Esto se debe a la rotación de la Tierra. En el momento en que el obrero de Madrid se prepara para la comida del mediodía, el de Moscú ya ha comenzado el trabajo de la tarde, y el de Pekín ha terminado su jornada laboral. Al mismo tiempo en los Metros y calles de Nueva York comienza la gran afluencia matutina hacia las oficinas y las fábricas, mientras que en San Francisco la gente aún está durmiendo . El más importante es el meridiano de Greenwich.</a:t>
            </a:r>
          </a:p>
          <a:p>
            <a:pPr algn="ctr">
              <a:buNone/>
            </a:pPr>
            <a:r>
              <a:rPr lang="es-ES" sz="2000" dirty="0" smtClean="0">
                <a:latin typeface="Arial" pitchFamily="34" charset="0"/>
                <a:cs typeface="Arial" pitchFamily="34" charset="0"/>
              </a:rPr>
              <a:t> </a:t>
            </a:r>
            <a:endParaRPr lang="es-ES" sz="2000" dirty="0">
              <a:latin typeface="Arial" pitchFamily="34" charset="0"/>
              <a:cs typeface="Arial" pitchFamily="34" charset="0"/>
            </a:endParaRPr>
          </a:p>
        </p:txBody>
      </p:sp>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0"/>
                                        <p:tgtEl>
                                          <p:spTgt spid="3">
                                            <p:txEl>
                                              <p:pRg st="0" end="0"/>
                                            </p:txEl>
                                          </p:spTgt>
                                        </p:tgtEl>
                                      </p:cBhvr>
                                    </p:animEffect>
                                    <p:anim calcmode="lin" valueType="num">
                                      <p:cBhvr>
                                        <p:cTn id="16"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7"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8"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25"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2000" fill="hold"/>
                                        <p:tgtEl>
                                          <p:spTgt spid="3">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33"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4" dur="2000" fill="hold"/>
                                        <p:tgtEl>
                                          <p:spTgt spid="3">
                                            <p:txEl>
                                              <p:pRg st="4" end="4"/>
                                            </p:txEl>
                                          </p:spTgt>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style.rotation</p:attrName>
                                        </p:attrNameLst>
                                      </p:cBhvr>
                                      <p:tavLst>
                                        <p:tav tm="0">
                                          <p:val>
                                            <p:fltVal val="720"/>
                                          </p:val>
                                        </p:tav>
                                        <p:tav tm="100000">
                                          <p:val>
                                            <p:fltVal val="0"/>
                                          </p:val>
                                        </p:tav>
                                      </p:tavLst>
                                    </p:anim>
                                    <p:anim calcmode="lin" valueType="num">
                                      <p:cBhvr>
                                        <p:cTn id="41"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3">
                                            <p:txEl>
                                              <p:pRg st="0" end="0"/>
                                            </p:txEl>
                                          </p:spTgt>
                                        </p:tgtEl>
                                      </p:cBhvr>
                                    </p:animEffect>
                                    <p:set>
                                      <p:cBhvr>
                                        <p:cTn id="4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1" nodeType="clickEffect">
                                  <p:stCondLst>
                                    <p:cond delay="0"/>
                                  </p:stCondLst>
                                  <p:childTnLst>
                                    <p:animEffect transition="out" filter="blinds(horizontal)">
                                      <p:cBhvr>
                                        <p:cTn id="51" dur="500"/>
                                        <p:tgtEl>
                                          <p:spTgt spid="3">
                                            <p:txEl>
                                              <p:pRg st="2" end="2"/>
                                            </p:txEl>
                                          </p:spTgt>
                                        </p:tgtEl>
                                      </p:cBhvr>
                                    </p:animEffect>
                                    <p:set>
                                      <p:cBhvr>
                                        <p:cTn id="5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grpId="1" nodeType="clickEffect">
                                  <p:stCondLst>
                                    <p:cond delay="0"/>
                                  </p:stCondLst>
                                  <p:childTnLst>
                                    <p:animEffect transition="out" filter="blinds(horizontal)">
                                      <p:cBhvr>
                                        <p:cTn id="56" dur="500"/>
                                        <p:tgtEl>
                                          <p:spTgt spid="3">
                                            <p:txEl>
                                              <p:pRg st="4" end="4"/>
                                            </p:txEl>
                                          </p:spTgt>
                                        </p:tgtEl>
                                      </p:cBhvr>
                                    </p:animEffect>
                                    <p:set>
                                      <p:cBhvr>
                                        <p:cTn id="57"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1" nodeType="clickEffect">
                                  <p:stCondLst>
                                    <p:cond delay="0"/>
                                  </p:stCondLst>
                                  <p:childTnLst>
                                    <p:animEffect transition="out" filter="blinds(horizontal)">
                                      <p:cBhvr>
                                        <p:cTn id="61" dur="500"/>
                                        <p:tgtEl>
                                          <p:spTgt spid="3">
                                            <p:txEl>
                                              <p:pRg st="5" end="5"/>
                                            </p:txEl>
                                          </p:spTgt>
                                        </p:tgtEl>
                                      </p:cBhvr>
                                    </p:animEffect>
                                    <p:set>
                                      <p:cBhvr>
                                        <p:cTn id="62"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1" nodeType="clickEffect">
                                  <p:stCondLst>
                                    <p:cond delay="0"/>
                                  </p:stCondLst>
                                  <p:childTnLst>
                                    <p:animEffect transition="out" filter="blinds(horizontal)">
                                      <p:cBhvr>
                                        <p:cTn id="66" dur="500"/>
                                        <p:tgtEl>
                                          <p:spTgt spid="2"/>
                                        </p:tgtEl>
                                      </p:cBhvr>
                                    </p:animEffect>
                                    <p:set>
                                      <p:cBhvr>
                                        <p:cTn id="6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551960">
            <a:off x="500034" y="142852"/>
            <a:ext cx="7467600" cy="1143000"/>
          </a:xfrm>
        </p:spPr>
        <p:txBody>
          <a:bodyPr>
            <a:normAutofit/>
          </a:bodyPr>
          <a:lstStyle/>
          <a:p>
            <a:pPr algn="ctr"/>
            <a:r>
              <a:rPr lang="es-ES" dirty="0" smtClean="0"/>
              <a:t> </a:t>
            </a:r>
            <a:r>
              <a:rPr lang="es-ES" dirty="0" smtClean="0">
                <a:solidFill>
                  <a:srgbClr val="FFFF00"/>
                </a:solidFill>
                <a:latin typeface="Impact" pitchFamily="34" charset="0"/>
              </a:rPr>
              <a:t>GREENWICH</a:t>
            </a:r>
            <a:endParaRPr lang="es-ES" dirty="0">
              <a:solidFill>
                <a:srgbClr val="FFFF00"/>
              </a:solidFill>
              <a:latin typeface="Impact" pitchFamily="34" charset="0"/>
            </a:endParaRPr>
          </a:p>
        </p:txBody>
      </p:sp>
      <p:pic>
        <p:nvPicPr>
          <p:cNvPr id="1030" name="Picture 6"/>
          <p:cNvPicPr>
            <a:picLocks noGrp="1" noChangeAspect="1" noChangeArrowheads="1"/>
          </p:cNvPicPr>
          <p:nvPr>
            <p:ph idx="1"/>
          </p:nvPr>
        </p:nvPicPr>
        <p:blipFill>
          <a:blip r:embed="rId3" cstate="print"/>
          <a:srcRect/>
          <a:stretch>
            <a:fillRect/>
          </a:stretch>
        </p:blipFill>
        <p:spPr bwMode="auto">
          <a:xfrm>
            <a:off x="2873374" y="4357694"/>
            <a:ext cx="3984641" cy="2500306"/>
          </a:xfrm>
          <a:prstGeom prst="rect">
            <a:avLst/>
          </a:prstGeom>
          <a:noFill/>
          <a:ln w="9525">
            <a:noFill/>
            <a:miter lim="800000"/>
            <a:headEnd/>
            <a:tailEnd/>
          </a:ln>
          <a:effectLst/>
        </p:spPr>
      </p:pic>
      <p:sp>
        <p:nvSpPr>
          <p:cNvPr id="14" name="13 Rectángulo"/>
          <p:cNvSpPr/>
          <p:nvPr/>
        </p:nvSpPr>
        <p:spPr>
          <a:xfrm>
            <a:off x="1000100" y="1500174"/>
            <a:ext cx="6429420" cy="2554545"/>
          </a:xfrm>
          <a:prstGeom prst="rect">
            <a:avLst/>
          </a:prstGeom>
        </p:spPr>
        <p:txBody>
          <a:bodyPr wrap="square">
            <a:spAutoFit/>
          </a:bodyPr>
          <a:lstStyle/>
          <a:p>
            <a:r>
              <a:rPr lang="es-ES" sz="2000" b="1" dirty="0" smtClean="0">
                <a:latin typeface="Arial" pitchFamily="34" charset="0"/>
                <a:cs typeface="Arial" pitchFamily="34" charset="0"/>
              </a:rPr>
              <a:t>El meridiano de Greenwich también conocido como meridiano cero, meridiano base o primer meridiano, es el meridiano a partir del cual se miden las longitudes. Se corresponde con la circunferencia imaginaria que une los polos y recibe su nombre por pasar por la localidad inglesa de Greenwich, en concreto por su antiguo observatorio astronómico.</a:t>
            </a:r>
            <a:endParaRPr lang="es-ES" sz="2000" b="1" dirty="0">
              <a:latin typeface="Arial" pitchFamily="34" charset="0"/>
              <a:cs typeface="Arial" pitchFamily="34" charset="0"/>
            </a:endParaRPr>
          </a:p>
        </p:txBody>
      </p:sp>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22" dur="1000" fill="hold"/>
                                        <p:tgtEl>
                                          <p:spTgt spid="1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p:cTn id="31" dur="500" decel="50000" fill="hold">
                                          <p:stCondLst>
                                            <p:cond delay="0"/>
                                          </p:stCondLst>
                                        </p:cTn>
                                        <p:tgtEl>
                                          <p:spTgt spid="103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3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30"/>
                                        </p:tgtEl>
                                        <p:attrNameLst>
                                          <p:attrName>ppt_w</p:attrName>
                                        </p:attrNameLst>
                                      </p:cBhvr>
                                      <p:tavLst>
                                        <p:tav tm="0">
                                          <p:val>
                                            <p:strVal val="#ppt_w*.05"/>
                                          </p:val>
                                        </p:tav>
                                        <p:tav tm="100000">
                                          <p:val>
                                            <p:strVal val="#ppt_w"/>
                                          </p:val>
                                        </p:tav>
                                      </p:tavLst>
                                    </p:anim>
                                    <p:anim calcmode="lin" valueType="num">
                                      <p:cBhvr>
                                        <p:cTn id="34" dur="1000" fill="hold"/>
                                        <p:tgtEl>
                                          <p:spTgt spid="103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3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3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3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30"/>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xit" presetSubtype="10" fill="hold" grpId="1" nodeType="clickEffect">
                                  <p:stCondLst>
                                    <p:cond delay="0"/>
                                  </p:stCondLst>
                                  <p:childTnLst>
                                    <p:animEffect transition="out" filter="blinds(horizontal)">
                                      <p:cBhvr>
                                        <p:cTn id="42" dur="500"/>
                                        <p:tgtEl>
                                          <p:spTgt spid="2"/>
                                        </p:tgtEl>
                                      </p:cBhvr>
                                    </p:animEffect>
                                    <p:set>
                                      <p:cBhvr>
                                        <p:cTn id="43" dur="1" fill="hold">
                                          <p:stCondLst>
                                            <p:cond delay="499"/>
                                          </p:stCondLst>
                                        </p:cTn>
                                        <p:tgtEl>
                                          <p:spTgt spid="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grpId="1" nodeType="clickEffect">
                                  <p:stCondLst>
                                    <p:cond delay="0"/>
                                  </p:stCondLst>
                                  <p:childTnLst>
                                    <p:animEffect transition="out" filter="blinds(horizontal)">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xit" presetSubtype="10" fill="hold" nodeType="clickEffect">
                                  <p:stCondLst>
                                    <p:cond delay="0"/>
                                  </p:stCondLst>
                                  <p:childTnLst>
                                    <p:animEffect transition="out" filter="blinds(horizontal)">
                                      <p:cBhvr>
                                        <p:cTn id="52" dur="500"/>
                                        <p:tgtEl>
                                          <p:spTgt spid="1030"/>
                                        </p:tgtEl>
                                      </p:cBhvr>
                                    </p:animEffect>
                                    <p:set>
                                      <p:cBhvr>
                                        <p:cTn id="53" dur="1" fill="hold">
                                          <p:stCondLst>
                                            <p:cond delay="499"/>
                                          </p:stCondLst>
                                        </p:cTn>
                                        <p:tgtEl>
                                          <p:spTgt spid="10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21021250">
            <a:off x="19631" y="111373"/>
            <a:ext cx="8229600" cy="928694"/>
          </a:xfrm>
        </p:spPr>
        <p:txBody>
          <a:bodyPr/>
          <a:lstStyle/>
          <a:p>
            <a:pPr algn="ctr"/>
            <a:r>
              <a:rPr lang="es-ES" dirty="0" smtClean="0">
                <a:solidFill>
                  <a:srgbClr val="FFFF00"/>
                </a:solidFill>
                <a:latin typeface="Impact" pitchFamily="34" charset="0"/>
              </a:rPr>
              <a:t>PARALELOS</a:t>
            </a:r>
            <a:endParaRPr lang="es-ES" dirty="0">
              <a:solidFill>
                <a:srgbClr val="FFFF00"/>
              </a:solidFill>
              <a:latin typeface="Impact" pitchFamily="34" charset="0"/>
            </a:endParaRPr>
          </a:p>
        </p:txBody>
      </p:sp>
      <p:sp>
        <p:nvSpPr>
          <p:cNvPr id="3" name="2 Marcador de contenido"/>
          <p:cNvSpPr>
            <a:spLocks noGrp="1"/>
          </p:cNvSpPr>
          <p:nvPr>
            <p:ph idx="1"/>
          </p:nvPr>
        </p:nvSpPr>
        <p:spPr>
          <a:xfrm rot="411625">
            <a:off x="529302" y="1215598"/>
            <a:ext cx="7467600" cy="4525963"/>
          </a:xfrm>
        </p:spPr>
        <p:txBody>
          <a:bodyPr>
            <a:normAutofit/>
          </a:bodyPr>
          <a:lstStyle/>
          <a:p>
            <a:r>
              <a:rPr lang="es-ES" sz="2000" b="1" dirty="0" smtClean="0">
                <a:latin typeface="Arial" pitchFamily="34" charset="0"/>
                <a:cs typeface="Arial" pitchFamily="34" charset="0"/>
              </a:rPr>
              <a:t>Son líneas imaginarias también  pero estás no unen los polos si no rodean la Tierra.</a:t>
            </a:r>
          </a:p>
          <a:p>
            <a:r>
              <a:rPr lang="es-ES" sz="2000" b="1" dirty="0" smtClean="0">
                <a:latin typeface="Arial" pitchFamily="34" charset="0"/>
                <a:cs typeface="Arial" pitchFamily="34" charset="0"/>
              </a:rPr>
              <a:t>Los más importantes son : el Circulo Polar Ártico, el Trópico de Cáncer, el Ecuador, el Trópico de Capricornio y el Circulo Polar Antártico.</a:t>
            </a:r>
            <a:endParaRPr lang="es-ES" sz="2000" b="1" dirty="0">
              <a:latin typeface="Arial" pitchFamily="34" charset="0"/>
              <a:cs typeface="Arial" pitchFamily="34" charset="0"/>
            </a:endParaRPr>
          </a:p>
        </p:txBody>
      </p:sp>
      <p:pic>
        <p:nvPicPr>
          <p:cNvPr id="2050" name="Picture 2"/>
          <p:cNvPicPr>
            <a:picLocks noChangeAspect="1" noChangeArrowheads="1"/>
          </p:cNvPicPr>
          <p:nvPr/>
        </p:nvPicPr>
        <p:blipFill>
          <a:blip r:embed="rId3" cstate="print"/>
          <a:srcRect/>
          <a:stretch>
            <a:fillRect/>
          </a:stretch>
        </p:blipFill>
        <p:spPr bwMode="auto">
          <a:xfrm>
            <a:off x="2571736" y="3500438"/>
            <a:ext cx="4000528" cy="2576518"/>
          </a:xfrm>
          <a:prstGeom prst="rect">
            <a:avLst/>
          </a:prstGeom>
          <a:noFill/>
          <a:ln w="9525">
            <a:noFill/>
            <a:miter lim="800000"/>
            <a:headEnd/>
            <a:tailEnd/>
          </a:ln>
          <a:effectLst/>
        </p:spPr>
      </p:pic>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0" presetClass="exit" presetSubtype="0" accel="100000" fill="hold" grpId="1" nodeType="clickEffect">
                                  <p:stCondLst>
                                    <p:cond delay="0"/>
                                  </p:stCondLst>
                                  <p:childTnLst>
                                    <p:anim calcmode="lin" valueType="num">
                                      <p:cBhvr>
                                        <p:cTn id="42" dur="1000"/>
                                        <p:tgtEl>
                                          <p:spTgt spid="2"/>
                                        </p:tgtEl>
                                        <p:attrNameLst>
                                          <p:attrName>ppt_w</p:attrName>
                                        </p:attrNameLst>
                                      </p:cBhvr>
                                      <p:tavLst>
                                        <p:tav tm="0">
                                          <p:val>
                                            <p:strVal val="ppt_w"/>
                                          </p:val>
                                        </p:tav>
                                        <p:tav tm="100000">
                                          <p:val>
                                            <p:strVal val="ppt_w+.3"/>
                                          </p:val>
                                        </p:tav>
                                      </p:tavLst>
                                    </p:anim>
                                    <p:anim calcmode="lin" valueType="num">
                                      <p:cBhvr>
                                        <p:cTn id="43" dur="1000"/>
                                        <p:tgtEl>
                                          <p:spTgt spid="2"/>
                                        </p:tgtEl>
                                        <p:attrNameLst>
                                          <p:attrName>ppt_h</p:attrName>
                                        </p:attrNameLst>
                                      </p:cBhvr>
                                      <p:tavLst>
                                        <p:tav tm="0">
                                          <p:val>
                                            <p:strVal val="ppt_h"/>
                                          </p:val>
                                        </p:tav>
                                        <p:tav tm="100000">
                                          <p:val>
                                            <p:strVal val="ppt_h"/>
                                          </p:val>
                                        </p:tav>
                                      </p:tavLst>
                                    </p:anim>
                                    <p:animEffect transition="out" filter="fade">
                                      <p:cBhvr>
                                        <p:cTn id="44" dur="1000"/>
                                        <p:tgtEl>
                                          <p:spTgt spid="2"/>
                                        </p:tgtEl>
                                      </p:cBhvr>
                                    </p:animEffect>
                                    <p:set>
                                      <p:cBhvr>
                                        <p:cTn id="45" dur="1" fill="hold">
                                          <p:stCondLst>
                                            <p:cond delay="999"/>
                                          </p:stCondLst>
                                        </p:cTn>
                                        <p:tgtEl>
                                          <p:spTgt spid="2"/>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50" presetClass="exit" presetSubtype="0" accel="100000" fill="hold" nodeType="clickEffect">
                                  <p:stCondLst>
                                    <p:cond delay="0"/>
                                  </p:stCondLst>
                                  <p:childTnLst>
                                    <p:anim calcmode="lin" valueType="num">
                                      <p:cBhvr>
                                        <p:cTn id="49" dur="1000"/>
                                        <p:tgtEl>
                                          <p:spTgt spid="3">
                                            <p:txEl>
                                              <p:pRg st="0" end="0"/>
                                            </p:txEl>
                                          </p:spTgt>
                                        </p:tgtEl>
                                        <p:attrNameLst>
                                          <p:attrName>ppt_w</p:attrName>
                                        </p:attrNameLst>
                                      </p:cBhvr>
                                      <p:tavLst>
                                        <p:tav tm="0">
                                          <p:val>
                                            <p:strVal val="ppt_w"/>
                                          </p:val>
                                        </p:tav>
                                        <p:tav tm="100000">
                                          <p:val>
                                            <p:strVal val="ppt_w+.3"/>
                                          </p:val>
                                        </p:tav>
                                      </p:tavLst>
                                    </p:anim>
                                    <p:anim calcmode="lin" valueType="num">
                                      <p:cBhvr>
                                        <p:cTn id="50" dur="10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51" dur="1000"/>
                                        <p:tgtEl>
                                          <p:spTgt spid="3">
                                            <p:txEl>
                                              <p:pRg st="0" end="0"/>
                                            </p:txEl>
                                          </p:spTgt>
                                        </p:tgtEl>
                                      </p:cBhvr>
                                    </p:animEffect>
                                    <p:set>
                                      <p:cBhvr>
                                        <p:cTn id="52"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50" presetClass="exit" presetSubtype="0" accel="100000" fill="hold" nodeType="clickEffect">
                                  <p:stCondLst>
                                    <p:cond delay="0"/>
                                  </p:stCondLst>
                                  <p:childTnLst>
                                    <p:anim calcmode="lin" valueType="num">
                                      <p:cBhvr>
                                        <p:cTn id="56" dur="1000"/>
                                        <p:tgtEl>
                                          <p:spTgt spid="3">
                                            <p:txEl>
                                              <p:pRg st="1" end="1"/>
                                            </p:txEl>
                                          </p:spTgt>
                                        </p:tgtEl>
                                        <p:attrNameLst>
                                          <p:attrName>ppt_w</p:attrName>
                                        </p:attrNameLst>
                                      </p:cBhvr>
                                      <p:tavLst>
                                        <p:tav tm="0">
                                          <p:val>
                                            <p:strVal val="ppt_w"/>
                                          </p:val>
                                        </p:tav>
                                        <p:tav tm="100000">
                                          <p:val>
                                            <p:strVal val="ppt_w+.3"/>
                                          </p:val>
                                        </p:tav>
                                      </p:tavLst>
                                    </p:anim>
                                    <p:anim calcmode="lin" valueType="num">
                                      <p:cBhvr>
                                        <p:cTn id="57" dur="1000"/>
                                        <p:tgtEl>
                                          <p:spTgt spid="3">
                                            <p:txEl>
                                              <p:pRg st="1" end="1"/>
                                            </p:txEl>
                                          </p:spTgt>
                                        </p:tgtEl>
                                        <p:attrNameLst>
                                          <p:attrName>ppt_h</p:attrName>
                                        </p:attrNameLst>
                                      </p:cBhvr>
                                      <p:tavLst>
                                        <p:tav tm="0">
                                          <p:val>
                                            <p:strVal val="ppt_h"/>
                                          </p:val>
                                        </p:tav>
                                        <p:tav tm="100000">
                                          <p:val>
                                            <p:strVal val="ppt_h"/>
                                          </p:val>
                                        </p:tav>
                                      </p:tavLst>
                                    </p:anim>
                                    <p:animEffect transition="out" filter="fade">
                                      <p:cBhvr>
                                        <p:cTn id="58" dur="1000"/>
                                        <p:tgtEl>
                                          <p:spTgt spid="3">
                                            <p:txEl>
                                              <p:pRg st="1" end="1"/>
                                            </p:txEl>
                                          </p:spTgt>
                                        </p:tgtEl>
                                      </p:cBhvr>
                                    </p:animEffect>
                                    <p:set>
                                      <p:cBhvr>
                                        <p:cTn id="5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928694"/>
          </a:xfrm>
        </p:spPr>
        <p:txBody>
          <a:bodyPr>
            <a:normAutofit/>
          </a:bodyPr>
          <a:lstStyle/>
          <a:p>
            <a:pPr algn="ctr"/>
            <a:r>
              <a:rPr lang="es-ES" dirty="0" smtClean="0">
                <a:solidFill>
                  <a:srgbClr val="FFFF00"/>
                </a:solidFill>
              </a:rPr>
              <a:t>IMAGEN</a:t>
            </a:r>
            <a:endParaRPr lang="es-ES" dirty="0">
              <a:solidFill>
                <a:srgbClr val="FFFF00"/>
              </a:solidFill>
            </a:endParaRPr>
          </a:p>
        </p:txBody>
      </p:sp>
      <p:sp>
        <p:nvSpPr>
          <p:cNvPr id="3" name="2 Marcador de contenido"/>
          <p:cNvSpPr>
            <a:spLocks noGrp="1"/>
          </p:cNvSpPr>
          <p:nvPr>
            <p:ph idx="1"/>
          </p:nvPr>
        </p:nvSpPr>
        <p:spPr/>
        <p:txBody>
          <a:bodyPr/>
          <a:lstStyle/>
          <a:p>
            <a:pPr algn="ctr">
              <a:buNone/>
            </a:pPr>
            <a:endParaRPr lang="es-ES" dirty="0" smtClean="0"/>
          </a:p>
        </p:txBody>
      </p:sp>
      <p:pic>
        <p:nvPicPr>
          <p:cNvPr id="16385" name="Picture 1" descr="Globo terráqueo con los paralelos y meridianos más importantes"/>
          <p:cNvPicPr>
            <a:picLocks noChangeAspect="1" noChangeArrowheads="1"/>
          </p:cNvPicPr>
          <p:nvPr/>
        </p:nvPicPr>
        <p:blipFill>
          <a:blip r:embed="rId3" cstate="print"/>
          <a:srcRect/>
          <a:stretch>
            <a:fillRect/>
          </a:stretch>
        </p:blipFill>
        <p:spPr bwMode="auto">
          <a:xfrm>
            <a:off x="1475656" y="1772816"/>
            <a:ext cx="5857916" cy="4429156"/>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grpId="0" nodeType="clickEffect">
                                  <p:stCondLst>
                                    <p:cond delay="0"/>
                                  </p:stCondLst>
                                  <p:childTnLst>
                                    <p:set>
                                      <p:cBhvr>
                                        <p:cTn id="6" dur="2000">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6385"/>
                                        </p:tgtEl>
                                        <p:attrNameLst>
                                          <p:attrName>style.visibility</p:attrName>
                                        </p:attrNameLst>
                                      </p:cBhvr>
                                      <p:to>
                                        <p:strVal val="visible"/>
                                      </p:to>
                                    </p:set>
                                    <p:animEffect transition="in" filter="dissolve">
                                      <p:cBhvr>
                                        <p:cTn id="11" dur="500"/>
                                        <p:tgtEl>
                                          <p:spTgt spid="1638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grpId="1" nodeType="clickEffect">
                                  <p:stCondLst>
                                    <p:cond delay="0"/>
                                  </p:stCondLst>
                                  <p:childTnLst>
                                    <p:anim calcmode="lin" valueType="num">
                                      <p:cBhvr additive="base">
                                        <p:cTn id="15" dur="500"/>
                                        <p:tgtEl>
                                          <p:spTgt spid="2"/>
                                        </p:tgtEl>
                                        <p:attrNameLst>
                                          <p:attrName>ppt_x</p:attrName>
                                        </p:attrNameLst>
                                      </p:cBhvr>
                                      <p:tavLst>
                                        <p:tav tm="0">
                                          <p:val>
                                            <p:strVal val="ppt_x"/>
                                          </p:val>
                                        </p:tav>
                                        <p:tav tm="100000">
                                          <p:val>
                                            <p:strVal val="ppt_x"/>
                                          </p:val>
                                        </p:tav>
                                      </p:tavLst>
                                    </p:anim>
                                    <p:anim calcmode="lin" valueType="num">
                                      <p:cBhvr additive="base">
                                        <p:cTn id="16" dur="500"/>
                                        <p:tgtEl>
                                          <p:spTgt spid="2"/>
                                        </p:tgtEl>
                                        <p:attrNameLst>
                                          <p:attrName>ppt_y</p:attrName>
                                        </p:attrNameLst>
                                      </p:cBhvr>
                                      <p:tavLst>
                                        <p:tav tm="0">
                                          <p:val>
                                            <p:strVal val="ppt_y"/>
                                          </p:val>
                                        </p:tav>
                                        <p:tav tm="100000">
                                          <p:val>
                                            <p:strVal val="1+ppt_h/2"/>
                                          </p:val>
                                        </p:tav>
                                      </p:tavLst>
                                    </p:anim>
                                    <p:set>
                                      <p:cBhvr>
                                        <p:cTn id="17" dur="1" fill="hold">
                                          <p:stCondLst>
                                            <p:cond delay="4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2000"/>
                                        <p:tgtEl>
                                          <p:spTgt spid="16385"/>
                                        </p:tgtEl>
                                        <p:attrNameLst>
                                          <p:attrName>ppt_x</p:attrName>
                                        </p:attrNameLst>
                                      </p:cBhvr>
                                      <p:tavLst>
                                        <p:tav tm="0">
                                          <p:val>
                                            <p:strVal val="ppt_x"/>
                                          </p:val>
                                        </p:tav>
                                        <p:tav tm="100000">
                                          <p:val>
                                            <p:strVal val="ppt_x"/>
                                          </p:val>
                                        </p:tav>
                                      </p:tavLst>
                                    </p:anim>
                                    <p:anim calcmode="lin" valueType="num">
                                      <p:cBhvr additive="base">
                                        <p:cTn id="22" dur="2000"/>
                                        <p:tgtEl>
                                          <p:spTgt spid="16385"/>
                                        </p:tgtEl>
                                        <p:attrNameLst>
                                          <p:attrName>ppt_y</p:attrName>
                                        </p:attrNameLst>
                                      </p:cBhvr>
                                      <p:tavLst>
                                        <p:tav tm="0">
                                          <p:val>
                                            <p:strVal val="ppt_y"/>
                                          </p:val>
                                        </p:tav>
                                        <p:tav tm="100000">
                                          <p:val>
                                            <p:strVal val="1+ppt_h/2"/>
                                          </p:val>
                                        </p:tav>
                                      </p:tavLst>
                                    </p:anim>
                                    <p:set>
                                      <p:cBhvr>
                                        <p:cTn id="23" dur="1" fill="hold">
                                          <p:stCondLst>
                                            <p:cond delay="1999"/>
                                          </p:stCondLst>
                                        </p:cTn>
                                        <p:tgtEl>
                                          <p:spTgt spid="163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457200" y="2428868"/>
            <a:ext cx="7467600" cy="4786346"/>
          </a:xfrm>
        </p:spPr>
        <p:txBody>
          <a:bodyPr/>
          <a:lstStyle/>
          <a:p>
            <a:pPr algn="ctr">
              <a:buNone/>
            </a:pPr>
            <a:r>
              <a:rPr lang="es-ES" sz="9600" dirty="0" smtClean="0"/>
              <a:t>FIN</a:t>
            </a:r>
          </a:p>
          <a:p>
            <a:pPr algn="ctr"/>
            <a:endParaRPr lang="es-ES" dirty="0"/>
          </a:p>
        </p:txBody>
      </p:sp>
    </p:spTree>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4" presetClass="emph" presetSubtype="0" fill="hold" nodeType="clickEffect">
                                  <p:stCondLst>
                                    <p:cond delay="0"/>
                                  </p:stCondLst>
                                  <p:iterate type="lt">
                                    <p:tmPct val="10000"/>
                                  </p:iterate>
                                  <p:childTnLst>
                                    <p:animMotion origin="layout" path="M 0.0 0.0 L 0.0 -0.07213" pathEditMode="relative" ptsTypes="">
                                      <p:cBhvr>
                                        <p:cTn id="15" dur="250" accel="50000" decel="50000" autoRev="1" fill="hold">
                                          <p:stCondLst>
                                            <p:cond delay="0"/>
                                          </p:stCondLst>
                                        </p:cTn>
                                        <p:tgtEl>
                                          <p:spTgt spid="3">
                                            <p:txEl>
                                              <p:pRg st="0" end="0"/>
                                            </p:txEl>
                                          </p:spTgt>
                                        </p:tgtEl>
                                        <p:attrNameLst>
                                          <p:attrName>ppt_x</p:attrName>
                                          <p:attrName>ppt_y</p:attrName>
                                        </p:attrNameLst>
                                      </p:cBhvr>
                                    </p:animMotion>
                                    <p:animRot by="1500000">
                                      <p:cBhvr>
                                        <p:cTn id="16" dur="125" fill="hold">
                                          <p:stCondLst>
                                            <p:cond delay="0"/>
                                          </p:stCondLst>
                                        </p:cTn>
                                        <p:tgtEl>
                                          <p:spTgt spid="3">
                                            <p:txEl>
                                              <p:pRg st="0" end="0"/>
                                            </p:txEl>
                                          </p:spTgt>
                                        </p:tgtEl>
                                        <p:attrNameLst>
                                          <p:attrName>r</p:attrName>
                                        </p:attrNameLst>
                                      </p:cBhvr>
                                    </p:animRot>
                                    <p:animRot by="-1500000">
                                      <p:cBhvr>
                                        <p:cTn id="17" dur="125" fill="hold">
                                          <p:stCondLst>
                                            <p:cond delay="125"/>
                                          </p:stCondLst>
                                        </p:cTn>
                                        <p:tgtEl>
                                          <p:spTgt spid="3">
                                            <p:txEl>
                                              <p:pRg st="0" end="0"/>
                                            </p:txEl>
                                          </p:spTgt>
                                        </p:tgtEl>
                                        <p:attrNameLst>
                                          <p:attrName>r</p:attrName>
                                        </p:attrNameLst>
                                      </p:cBhvr>
                                    </p:animRot>
                                    <p:animRot by="-1500000">
                                      <p:cBhvr>
                                        <p:cTn id="18" dur="125" fill="hold">
                                          <p:stCondLst>
                                            <p:cond delay="250"/>
                                          </p:stCondLst>
                                        </p:cTn>
                                        <p:tgtEl>
                                          <p:spTgt spid="3">
                                            <p:txEl>
                                              <p:pRg st="0" end="0"/>
                                            </p:txEl>
                                          </p:spTgt>
                                        </p:tgtEl>
                                        <p:attrNameLst>
                                          <p:attrName>r</p:attrName>
                                        </p:attrNameLst>
                                      </p:cBhvr>
                                    </p:animRot>
                                    <p:animRot by="1500000">
                                      <p:cBhvr>
                                        <p:cTn id="19" dur="125" fill="hold">
                                          <p:stCondLst>
                                            <p:cond delay="375"/>
                                          </p:stCondLst>
                                        </p:cTn>
                                        <p:tgtEl>
                                          <p:spTgt spid="3">
                                            <p:txEl>
                                              <p:pRg st="0" end="0"/>
                                            </p:txEl>
                                          </p:spTgt>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17" presetClass="exit" presetSubtype="10" fill="hold" grpId="0" nodeType="clickEffect">
                                  <p:stCondLst>
                                    <p:cond delay="0"/>
                                  </p:stCondLst>
                                  <p:iterate type="lt">
                                    <p:tmPct val="0"/>
                                  </p:iterate>
                                  <p:childTnLst>
                                    <p:anim calcmode="lin" valueType="num">
                                      <p:cBhvr>
                                        <p:cTn id="23" dur="500"/>
                                        <p:tgtEl>
                                          <p:spTgt spid="3">
                                            <p:txEl>
                                              <p:pRg st="0" end="0"/>
                                            </p:txEl>
                                          </p:spTgt>
                                        </p:tgtEl>
                                        <p:attrNameLst>
                                          <p:attrName>ppt_w</p:attrName>
                                        </p:attrNameLst>
                                      </p:cBhvr>
                                      <p:tavLst>
                                        <p:tav tm="0">
                                          <p:val>
                                            <p:strVal val="ppt_w"/>
                                          </p:val>
                                        </p:tav>
                                        <p:tav tm="100000">
                                          <p:val>
                                            <p:fltVal val="0"/>
                                          </p:val>
                                        </p:tav>
                                      </p:tavLst>
                                    </p:anim>
                                    <p:anim calcmode="lin" valueType="num">
                                      <p:cBhvr>
                                        <p:cTn id="24" dur="500"/>
                                        <p:tgtEl>
                                          <p:spTgt spid="3">
                                            <p:txEl>
                                              <p:pRg st="0" end="0"/>
                                            </p:txEl>
                                          </p:spTgt>
                                        </p:tgtEl>
                                        <p:attrNameLst>
                                          <p:attrName>ppt_h</p:attrName>
                                        </p:attrNameLst>
                                      </p:cBhvr>
                                      <p:tavLst>
                                        <p:tav tm="0">
                                          <p:val>
                                            <p:strVal val="ppt_h"/>
                                          </p:val>
                                        </p:tav>
                                        <p:tav tm="100000">
                                          <p:val>
                                            <p:strVal val="ppt_h"/>
                                          </p:val>
                                        </p:tav>
                                      </p:tavLst>
                                    </p:anim>
                                    <p:set>
                                      <p:cBhvr>
                                        <p:cTn id="25"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107</TotalTime>
  <Words>249</Words>
  <Application>Microsoft Office PowerPoint</Application>
  <PresentationFormat>Presentación en pantalla (4:3)</PresentationFormat>
  <Paragraphs>17</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Técnico</vt:lpstr>
      <vt:lpstr> </vt:lpstr>
      <vt:lpstr>MERIDIANOS</vt:lpstr>
      <vt:lpstr> GREENWICH</vt:lpstr>
      <vt:lpstr>PARALELOS</vt:lpstr>
      <vt:lpstr>IMAGEN</vt:lpstr>
      <vt:lpstr>Diapositiva 6</vt:lpstr>
    </vt:vector>
  </TitlesOfParts>
  <Company>RevolucionUnattended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miguel</dc:creator>
  <cp:lastModifiedBy>6ºA</cp:lastModifiedBy>
  <cp:revision>17</cp:revision>
  <dcterms:created xsi:type="dcterms:W3CDTF">2011-02-15T16:45:43Z</dcterms:created>
  <dcterms:modified xsi:type="dcterms:W3CDTF">2011-02-18T10:09:59Z</dcterms:modified>
</cp:coreProperties>
</file>