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5" r:id="rId10"/>
    <p:sldId id="264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15" autoAdjust="0"/>
  </p:normalViewPr>
  <p:slideViewPr>
    <p:cSldViewPr>
      <p:cViewPr>
        <p:scale>
          <a:sx n="50" d="100"/>
          <a:sy n="50" d="100"/>
        </p:scale>
        <p:origin x="-1074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36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F3536-973F-4038-82CB-D58C5004A5F3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CBBE7-B772-4618-97F9-A89DC01F79A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CBBE7-B772-4618-97F9-A89DC01F79AA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4" y="5254284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9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7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8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70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5" y="7035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4" y="309491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70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5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1" y="7034"/>
            <a:ext cx="9136967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5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8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8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9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29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29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1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1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5" y="14069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7 Conector recto"/>
          <p:cNvCxnSpPr/>
          <p:nvPr/>
        </p:nvCxnSpPr>
        <p:spPr>
          <a:xfrm>
            <a:off x="1" y="7034"/>
            <a:ext cx="9136967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5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3535B47-095B-49ED-9522-F29A1D2118C8}" type="datetimeFigureOut">
              <a:rPr lang="es-ES" smtClean="0"/>
              <a:pPr/>
              <a:t>18/06/2012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1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8F235D3-B8DB-4AB6-AD50-F6FC0C72869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255146">
            <a:off x="357158" y="928670"/>
            <a:ext cx="8143932" cy="4429156"/>
          </a:xfrm>
          <a:ln/>
          <a:scene3d>
            <a:camera prst="perspectiveContrastingLeftFacing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perspectiveRelaxed"/>
              <a:lightRig rig="threePt" dir="t"/>
            </a:scene3d>
          </a:bodyPr>
          <a:lstStyle/>
          <a:p>
            <a:pPr algn="ctr"/>
            <a:r>
              <a:rPr lang="es-ES_tradnl" sz="7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LA CONQUISTA DE LOS MUSULMANES EN ESPAÑA</a:t>
            </a:r>
            <a:endParaRPr lang="es-ES" sz="7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4" name="13 Rectángulo"/>
          <p:cNvSpPr/>
          <p:nvPr/>
        </p:nvSpPr>
        <p:spPr>
          <a:xfrm flipH="1">
            <a:off x="-4929253" y="2857498"/>
            <a:ext cx="408824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Escriba aquí el texto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23528" y="587727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mtClean="0"/>
              <a:t>CARLA POLO   5ºC</a:t>
            </a:r>
            <a:endParaRPr lang="es-ES" dirty="0"/>
          </a:p>
        </p:txBody>
      </p:sp>
    </p:spTree>
  </p:cSld>
  <p:clrMapOvr>
    <a:masterClrMapping/>
  </p:clrMapOvr>
  <p:transition spd="slow" advTm="0">
    <p:dissolve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LA CONQUISTA  MUSULMANA Y LOS PUEBLOS INVASORES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85720" y="1500174"/>
            <a:ext cx="8429684" cy="3357586"/>
          </a:xfrm>
        </p:spPr>
        <p:txBody>
          <a:bodyPr>
            <a:normAutofit lnSpcReduction="10000"/>
          </a:bodyPr>
          <a:lstStyle/>
          <a:p>
            <a:pPr algn="just"/>
            <a:r>
              <a:rPr lang="es-ES_tradnl" dirty="0" smtClean="0"/>
              <a:t>En el año 711 los pueblos árabes  procedentes del noroeste de África cruzaron el estrecho de Gibraltar.</a:t>
            </a:r>
          </a:p>
          <a:p>
            <a:pPr algn="just"/>
            <a:r>
              <a:rPr lang="es-ES_tradnl" dirty="0" smtClean="0"/>
              <a:t>Y en poco tiempo vencieron a los visigodos en la batalla del Guadalete y conquistaron la Península Ibérica y las islas Baleares.</a:t>
            </a:r>
          </a:p>
          <a:p>
            <a:pPr algn="just"/>
            <a:endParaRPr lang="es-ES_tradnl" dirty="0" smtClean="0"/>
          </a:p>
          <a:p>
            <a:pPr algn="just"/>
            <a:endParaRPr lang="es-ES" dirty="0"/>
          </a:p>
        </p:txBody>
      </p:sp>
      <p:pic>
        <p:nvPicPr>
          <p:cNvPr id="4100" name="Picture 4" descr="http://t3.gstatic.com/images?q=tbn:ANd9GcS92kPWZT0VP_Hi7bIjlTDo8AwiylXroWqK775QnFWlailKPTb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643446"/>
            <a:ext cx="2219325" cy="22145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6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 decel="100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</a:t>
            </a:r>
            <a:endParaRPr lang="es-ES" dirty="0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/>
      </p:sp>
      <p:sp>
        <p:nvSpPr>
          <p:cNvPr id="5" name="4 Marcador de contenido"/>
          <p:cNvSpPr>
            <a:spLocks noGrp="1"/>
          </p:cNvSpPr>
          <p:nvPr>
            <p:ph type="body" sz="half" idx="2"/>
          </p:nvPr>
        </p:nvSpPr>
        <p:spPr>
          <a:xfrm>
            <a:off x="785786" y="5286388"/>
            <a:ext cx="7715304" cy="157161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s-ES_tradnl" dirty="0" smtClean="0"/>
              <a:t> </a:t>
            </a:r>
            <a:r>
              <a:rPr lang="es-ES_tradnl" sz="2800" dirty="0" smtClean="0"/>
              <a:t>Una vez conquistado toda la península  y las Islas Baleares los musulmanes a ese  territorio lo llamaron el al- Ándalus y establecieron su capital en Córdoba</a:t>
            </a:r>
            <a:r>
              <a:rPr lang="es-ES_tradnl" dirty="0" smtClean="0"/>
              <a:t>.</a:t>
            </a:r>
            <a:endParaRPr lang="es-ES" dirty="0"/>
          </a:p>
        </p:txBody>
      </p:sp>
      <p:pic>
        <p:nvPicPr>
          <p:cNvPr id="3074" name="Picture 2" descr="http://cdn.dipity.com/uploads/events/51d0d7c30d9d5669c4f7b6417dbda6de_1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8621" y="0"/>
            <a:ext cx="6692337" cy="52278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texto"/>
          <p:cNvSpPr>
            <a:spLocks noGrp="1"/>
          </p:cNvSpPr>
          <p:nvPr>
            <p:ph type="body" idx="4294967295"/>
          </p:nvPr>
        </p:nvSpPr>
        <p:spPr>
          <a:xfrm>
            <a:off x="0" y="214313"/>
            <a:ext cx="3287713" cy="6643687"/>
          </a:xfrm>
        </p:spPr>
        <p:txBody>
          <a:bodyPr>
            <a:normAutofit fontScale="92500" lnSpcReduction="20000"/>
          </a:bodyPr>
          <a:lstStyle/>
          <a:p>
            <a:pPr marL="521208" indent="-457200">
              <a:buFont typeface="+mj-lt"/>
              <a:buAutoNum type="arabicParenR"/>
            </a:pPr>
            <a:r>
              <a:rPr lang="es-ES_tradnl" sz="2400" dirty="0" smtClean="0"/>
              <a:t>al- Ándalus, pertenecía al califa de Damasco ( Asia )</a:t>
            </a:r>
          </a:p>
          <a:p>
            <a:pPr marL="521208" indent="-457200">
              <a:buFont typeface="+mj-lt"/>
              <a:buAutoNum type="arabicParenR"/>
            </a:pPr>
            <a:endParaRPr lang="es-ES_tradnl" sz="2400" dirty="0" smtClean="0"/>
          </a:p>
          <a:p>
            <a:pPr marL="521208" indent="-457200">
              <a:buFont typeface="+mj-lt"/>
              <a:buAutoNum type="arabicParenR"/>
            </a:pPr>
            <a:r>
              <a:rPr lang="es-ES_tradnl" sz="2400" dirty="0" smtClean="0"/>
              <a:t> Abderramán I (756), que era un príncipe, separó al- Ándalus de Damasco  cuando se nombró a si mismo emir y se independizó de Damasco.</a:t>
            </a:r>
          </a:p>
          <a:p>
            <a:pPr marL="521208" indent="-457200">
              <a:buFont typeface="+mj-lt"/>
              <a:buAutoNum type="arabicParenR"/>
            </a:pPr>
            <a:endParaRPr lang="es-ES_tradnl" sz="2400" dirty="0" smtClean="0"/>
          </a:p>
          <a:p>
            <a:pPr marL="521208" indent="-457200">
              <a:buFont typeface="+mj-lt"/>
              <a:buAutoNum type="arabicParenR"/>
            </a:pPr>
            <a:r>
              <a:rPr lang="es-ES_tradnl" sz="2400" dirty="0" err="1" smtClean="0"/>
              <a:t>Después,Abderramán</a:t>
            </a:r>
            <a:r>
              <a:rPr lang="es-ES_tradnl" sz="2400" dirty="0" smtClean="0"/>
              <a:t> III (929), que era emir, se nombró califa y fundó en califato de Córdoba</a:t>
            </a:r>
            <a:r>
              <a:rPr lang="es-ES_tradnl" sz="1800" dirty="0" smtClean="0"/>
              <a:t>.</a:t>
            </a:r>
            <a:endParaRPr lang="es-ES" sz="2000" dirty="0"/>
          </a:p>
        </p:txBody>
      </p:sp>
      <p:pic>
        <p:nvPicPr>
          <p:cNvPr id="18434" name="Picture 2" descr="http://t2.gstatic.com/images?q=tbn:ANd9GcTG30bRPPDMV-2RKpi4toILnxDxwToATfi8Smjj5XuSp3R631Ngy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357166"/>
            <a:ext cx="4473636" cy="623954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4294967295"/>
          </p:nvPr>
        </p:nvSpPr>
        <p:spPr>
          <a:xfrm>
            <a:off x="0" y="285728"/>
            <a:ext cx="8229600" cy="6169047"/>
          </a:xfrm>
        </p:spPr>
        <p:txBody>
          <a:bodyPr/>
          <a:lstStyle/>
          <a:p>
            <a:r>
              <a:rPr lang="es-ES_tradnl" dirty="0" smtClean="0"/>
              <a:t>En las conquista militares que se produjeron durante el califato de Córdoba, había un militar que se llamaba Almanzor que llevó a cabo varias victorias.</a:t>
            </a:r>
          </a:p>
        </p:txBody>
      </p:sp>
      <p:pic>
        <p:nvPicPr>
          <p:cNvPr id="19458" name="Picture 2" descr="http://t3.gstatic.com/images?q=tbn:ANd9GcTHB3Brll3fgL3udNgPqPsHpp6B8iAOipcnSYb2UCBAsVA-Vj4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76955">
            <a:off x="3643306" y="2350560"/>
            <a:ext cx="5197575" cy="4507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 smtClean="0"/>
              <a:t>LOS CRISTIANOS DEL NORTE DE LA PENÍNSULA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sz="2400" dirty="0" smtClean="0"/>
              <a:t>Los cristianos  del norte de la Península, fueron más resistentes a los ataques de los conquistadores musulmanes.</a:t>
            </a:r>
          </a:p>
          <a:p>
            <a:pPr algn="just">
              <a:buNone/>
            </a:pPr>
            <a:r>
              <a:rPr lang="es-ES_tradnl" sz="2400" dirty="0" smtClean="0"/>
              <a:t>    Por eso los cristianos y los musulmanes del al-Ándalus estuvieron enfrentados durante ocho siglos.</a:t>
            </a:r>
            <a:endParaRPr lang="es-ES" sz="2400" dirty="0"/>
          </a:p>
        </p:txBody>
      </p:sp>
      <p:pic>
        <p:nvPicPr>
          <p:cNvPr id="24578" name="Picture 2" descr="http://t0.gstatic.com/images?q=tbn:ANd9GcQAlMOEvy7POCHB76wyBJxooIkJstuDgXZJZoFngLLZqCKy5dPg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4643446"/>
            <a:ext cx="3156916" cy="2214554"/>
          </a:xfrm>
          <a:prstGeom prst="rect">
            <a:avLst/>
          </a:prstGeom>
          <a:noFill/>
        </p:spPr>
      </p:pic>
      <p:pic>
        <p:nvPicPr>
          <p:cNvPr id="24580" name="Picture 4" descr="http://t1.gstatic.com/images?q=tbn:ANd9GcR3QDSppX4TlK80y3VW-atnYp6ynpfIoVTR_aiWcQBsDf9qFyFH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58672"/>
            <a:ext cx="2000264" cy="2599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21771 -0.006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69 -0.00185 L -0.25 -4.44444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t3.gstatic.com/images?q=tbn:ANd9GcRmy2tEdyYvdI3F8UiNY82J3iaz-vIIdtCjA9phgV_8LSba421t1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13167">
            <a:off x="5131321" y="2380442"/>
            <a:ext cx="3308796" cy="4115419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0" y="1"/>
            <a:ext cx="9144000" cy="6858000"/>
          </a:xfrm>
        </p:spPr>
        <p:txBody>
          <a:bodyPr/>
          <a:lstStyle/>
          <a:p>
            <a:r>
              <a:rPr lang="es-ES_tradnl" dirty="0" smtClean="0"/>
              <a:t>Córdoba fue unas de las ciudades más importantes de la época. Acogía a brillantes personas como artistas, médicos, filósofos , y tenía grades mercados con productos de todo el mundo conocido</a:t>
            </a:r>
            <a:endParaRPr lang="es-ES" dirty="0"/>
          </a:p>
        </p:txBody>
      </p:sp>
      <p:pic>
        <p:nvPicPr>
          <p:cNvPr id="4" name="3 Imagen" descr="Dibujo para colorear pinta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68542">
            <a:off x="204340" y="2806719"/>
            <a:ext cx="3877537" cy="381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es-ES_tradnl" dirty="0" smtClean="0"/>
              <a:t>LOS REINOS TAIFAS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928670"/>
            <a:ext cx="7929586" cy="3000396"/>
          </a:xfrm>
        </p:spPr>
        <p:txBody>
          <a:bodyPr/>
          <a:lstStyle/>
          <a:p>
            <a:pPr>
              <a:buNone/>
            </a:pPr>
            <a:r>
              <a:rPr lang="es-ES_tradnl" dirty="0" smtClean="0"/>
              <a:t>    En 1031 al- Ándalus se dividió en reinos llamados taifas. Estos pueblos estaban enfrentados </a:t>
            </a:r>
            <a:r>
              <a:rPr lang="es-ES_tradnl" sz="2400" dirty="0" smtClean="0"/>
              <a:t>unos</a:t>
            </a:r>
            <a:r>
              <a:rPr lang="es-ES_tradnl" dirty="0" smtClean="0"/>
              <a:t> con otros, y los reyes cristianos aprovecharon su debilidad, causada por ese enfrentamiento, para extender sus fronteras hacía el sur</a:t>
            </a:r>
            <a:endParaRPr lang="es-ES" dirty="0"/>
          </a:p>
        </p:txBody>
      </p:sp>
      <p:pic>
        <p:nvPicPr>
          <p:cNvPr id="4" name="3 Imagen" descr="http://4.bp.blogspot.com/-ClPW6lWpOmo/T5Ha416-PuI/AAAAAAAABnk/JL1nfstBdd0/s1600/musulman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36060">
            <a:off x="5941679" y="4560220"/>
            <a:ext cx="2694291" cy="216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-0.03102 L -0.00174 0.168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0" y="642919"/>
            <a:ext cx="8229600" cy="150019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_tradnl" dirty="0" smtClean="0"/>
              <a:t>Más tarde la Corona de Castilla empezó la conquista de las islas Canarias, que duró casi cien años. Y los musulmanes fueron expulsados de Hispania.</a:t>
            </a:r>
            <a:endParaRPr lang="es-ES" dirty="0"/>
          </a:p>
        </p:txBody>
      </p:sp>
      <p:pic>
        <p:nvPicPr>
          <p:cNvPr id="4" name="il_fi" descr="http://t0.gstatic.com/images?q=tbn:ANd9GcTGRdKUN9aBbaqxkNmqQVz9xVm_TwIitHjPG7wgbJW8xTe_CDXvxr2GrI3K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643182"/>
            <a:ext cx="6072230" cy="421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71546"/>
          </a:xfrm>
        </p:spPr>
        <p:txBody>
          <a:bodyPr/>
          <a:lstStyle/>
          <a:p>
            <a:r>
              <a:rPr lang="es-ES_tradnl" dirty="0" smtClean="0"/>
              <a:t>REINO DE GRANADA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1928826"/>
          </a:xfrm>
        </p:spPr>
        <p:txBody>
          <a:bodyPr>
            <a:normAutofit/>
          </a:bodyPr>
          <a:lstStyle/>
          <a:p>
            <a:r>
              <a:rPr lang="es-ES_tradnl" sz="2800" dirty="0" smtClean="0"/>
              <a:t>En el siglo XV, a los cristianos solo les faltaba por conquistar el reino nazarí de Granada.</a:t>
            </a:r>
          </a:p>
          <a:p>
            <a:pPr>
              <a:buNone/>
            </a:pPr>
            <a:r>
              <a:rPr lang="es-ES_tradnl" sz="2800" dirty="0" smtClean="0"/>
              <a:t>    Los Reyes Católicos conquistaron esta ciudad en el año1492</a:t>
            </a:r>
            <a:endParaRPr lang="es-ES" sz="2800" dirty="0"/>
          </a:p>
        </p:txBody>
      </p:sp>
      <p:sp>
        <p:nvSpPr>
          <p:cNvPr id="2050" name="AutoShape 2" descr="data:image/jpeg;base64,/9j/4AAQSkZJRgABAQAAAQABAAD/2wCEAAkGBhQSERUUExQWFRUWGBsZGBgYGBkaIBogHB0YHBogGCAgGyYeHB4jGRkbHy8gIycqLCwsHB4xNTAqNSYrLCkBCQoKDgwOGg8PGiwkHyQsLCwsLCwsLCwpLCwsLCwsKSwsLCwsLCwsLCwsLCwsLCwsLCwpLCwsLCwsLCwpLCwsLP/AABEIALsBDQMBIgACEQEDEQH/xAAcAAACAwEBAQEAAAAAAAAAAAAFBgMEBwIBAAj/xABAEAACAQIEBAQDBgUDAgYDAAABAhEDIQAEEjEFIkFRBhNhcTKBkQcUI1KhsUJiwdHwcuHxM4IVFiSissJDU5L/xAAZAQADAQEBAAAAAAAAAAAAAAACAwQBAAX/xAApEQACAgICAgICAQQDAAAAAAAAAQIRAyESMQRBIlETMmEUcYGhI0KR/9oADAMBAAIRAxEAPwC8kxZZ9B/xhjyS5iiAFKsDupJEHrGJePZvyhNNAWIB1QYHeT3xSXjYdlDSiWn/AHO+9sPeSWRdEEYxxvsY8rnmPxCDAO8/59MWFzROFrO8eCkhBI/NPztY4hpVa6Ak1AgsYNyAeoEXtid4mypZkN3mE9cfOzH+I4qcN4rTqLyuGPW8HpuN8XmIjCXyi6ZSmpKySjWIF2JxXrqJ1AwfTFSpnQKi0x8RBb2URP8At7YsAY2mgbXSJqYZhZr/ADxBmHIBDztEz9cT0zGKvGKrmmTTUOwvpJifY98dFuwZNUCeLcPU0Qul3Vb6Qxn5Gbxexwk5qsQZVmuJid+3bp3xoNCuIWTcxbtthN41llFZxTPWdogm5j0xf48ndMizr2inkeMVqbArUYfM/rvPa4OHjg/HDmRy+YGWCQTIE9iLfphEahP+f2xJl0ekwZGKt3H9e49DijPijNX7E48soP8Ag0lw3U48Sk3yx5kqrMiswIJUTOJqtSceW0z0VKyo/D5Bh7+2LFbhqVDrKjzOjXkR2vYegx0AO+OxV/ztjLf2daIPKKkDVtidIAx0tQHfHnkA4wxsG+Ic8VoimjFald1ooQJILnmYbfDTDtPSJx9xilTak4YckT//ADcfMWwG4txFRxPK07nSWA7BqlOoZ9TCgdxPrhgz1EmnUvIKmBG1r36yR6Rt64FStNo16aMq8X8PT7m1V6hV5ikDU06mJgzYzA6bQNxOMypZ8giZdRPKWaNjBidrzHXrh8+09Iy2THRmqvsd+UbzvHSOkzjPz37AD6CMBDUTWQBjqiSJ7WxLTqFGBi4Mj5bfr/XHK0+dcd5pNTYLlsw6y1VVbUVNgSsRuNgZ6Tv1xFWzxckwJJJn95xFVUgxjqAHE/5/hwS+zvZ1R4i63BIPQgkEfQ2w18G43XVKVZqlUq1SrSJ1k3CKy7n+bp8r4V6oLuoLDooLGABsJtsJw/5fII3B1qeV5bLVFZSTKsdWlgIHISBOkwdK21RbpO0HB/IJff8ANComX1NqQ0mqGSFgQyLvdnI2m0NfbDJxD7w1XL5dncGo/msFIKny1JdSDaGkMAJE6gZtFPwjwnWv3/NfFXY12W8IpLCkvqFUSDvcWO+KXibjyDMBkrHVSy1fTpJkvUK00225AXg/lJ64Q3ukxtNin4p8S5t6tejRzFV6NHURDbKh5izfxBWJAJMxpF5vrfhnLVEy1LQzKpRCOZjuoJJM3Mk4yfwnxbKUsvm6VaoA1cNTG5MBITZdvMb83TbGj+CfHlFsvSpinVqGnl6Gs06ZMOQ4YGSPyAg9ZPbFHOlYpwt19DZQzVN7KytMgjv3EHfA7PeG6bXQaG9PhPuP7YvV8skzoAPQiBjun21GbNAj/IwyLr9SVq/2IOC5EUUhlTUf4h16wZHT0xFxHgC1Z0kqT0G30xczjMbpAMi5vbr+mLmXzYgRE47nJO0GoqqYkVvD1WlzFLd1M/PuMXOD8R0Eq5Jn8xPyscOJrd8COK0NUQBvuenqPbDfyOaqSB4qO4sEcQzTsVakr6x/FptB6G2xwcy1flBYEGLjt3GOUqwAJk2ufbriFhUjVpkHAPaoJXdls1ydpxZpUtSyN+2B9FmNwrH0j+4wU4dqHxCMA1o2wdmcmjghgb+sf4cLvEeDwajEnppkE6h8gb7DD3VTew98UszkEqCGmPQxhuLI4iskUxO4b4faoQDySJki59AN/rbBE+FzTZQvMDdmYWsfQzsMH8rwinT5lBv3aY9sEBl+uDnnbYMcSKfmjYRiall7Yk+6qNhjunbEz/gctME5qjpxxTEe2C1SgGOI6mWANsEjHZDTorGI8xXWnSeox5UBY/IE/wC3zxZWjyxthW8Z1iBTy4YHzTqcR/AjCPq5A+RwE/jGw8a5SSI/CWS82pUr1BNQsGE9CwPTba2GnMrCN6q37HAjwxUHl1WNl1CZ3GlZbUOhB3F8UeO+NaSZA5lJIZG0gWMx0kRYkGYI94wMElGg8m5GZfaxxFvMoZUoop00WoGA5izBtYJ9LW9vkh52kABp27kQf3OOQGLamJYsdySdR3Yz13F/XFvPqGQYTJ1JI4HOLj2xOU0MoPXtjkJcT0j/AD9cWsxTLMoH1xzkcirmkLEkDa2KxyjtJ7CSf0E+5ge+CtXhzKsyIk9cSNU8tC3WUgexLf8A1GMjk+jewHTM2PTDXR45Uq5FcrTHl06ILV6paAV1kosDeWIOkySwtEGVxKELq9cMHhDJBvPrtB+6rSrCTY6aq6gV2YlA0A4dabNT9jdwI1s1k6VJiyZJGWnXrlgZ0NKqgMEU48vUWlVF7XBX+PKPvNXLolGkDmNIdRpAAVE33FMQzxJnUZkxg/ks3Wds3kaRKUFzFWtXrIw1CmV1GmhBjU2llJ6AEXxB9lHBEr1atZ6atTpqKaowDgNVYk2MzpQb/wA845qw+VJsc8nnsvkMvSogciAczLp8wyOdAx16mMkhZidtsIHEOKsmXyjCm4/CNLUF0BvKdhvu8ao2Eeu+NXo+GsrQYtRo06TEg60UBgf5T09trmRc4zTjGXeplqKFQfJr5ynqEX/FBNpld/XcX3x1V2xMZX0a+9E94x1lqAViwm+8+m0Yslcd01w+tE/sr5mkYtjnKZeR/EPli5XZQOYgTtJ/bvhU8QeMmytY0lpK4CBgS5BvM2j074XPJHGvkOjjnP8AVDCyE7XxwaTGxFsU1ztSJLgTeABHtt/bFylxMfxW9en9x+uMhnhJjJeNkSsmTJAnePliVcs0xqsBj1KoIlWUjuDj2TilJPolba7JgCNzPyx6SMVpI747RCdsc4A8i1TGPvuo3xEJHUYm80xgOLGJr2fbY7NYDES1J7j3H++PnonuMZxXs22ujtq4xC9SATjw0T/L9cQ5imwViQNj19D6Y3ikC22SUM5Kgg7gH6xiQ1O+A2XLvRpFVsaancXlQcdvXewiMGoWA5hQVbxvjLuO5xq9etWVA6s3lUjqj4CBTIEbNV1NNtxht47xPTTIpNLFwhPYsDOk7FhY/wAsz2wp8TyunStMNppDcExYEDSJiQXMmAdr2xD5Uklr0eh4kG3bGLJ0cwMqoyr09ZqhWaqGiIIYmLhvM673wh8eyeZp8KWqzLWpnkFIU5FMljDEsCbGQDIkso2kY0Xgubb7qu2plJH8NzOkzBibGYP6YRYL8PoB2D6K+sKtTUG0iqNPYRUAtsJnrjZ0oKTXoFNvI4fyZ7xfh+hluGgaWPUvEtJi/Mxj0xWelFGes4PZvKqcs+o6XJ1CSIBWwA9SLGe89MLqVPwoJ6/5GJYyckn/ACP8vF+PJ0cjKyAcW6igLIMnp7Yqmtyj/P8APfBpuD1qImrSYA6oIAa47xIFridxfHSb9k0VYK85j8R2+WPOIL+GumPiJPyA/vixVQSGBtA/acUWrb/3/wA7YKPdoL7OaqnaIj52Nx6bYucCo0wmZq1AxFOnyqCOZ3OmmDcGAZYxJIBtGPMzVOqDE6FAHqBaMV8plvMrJSblLsEkg8upghJG9iZI9Dh8Xs5IavDmUbLJmA4M1+HNUJPTUwKz7ho9Zw2/ZfUCZZ2aw8+oV2uQlNTPrExv1xS+0zJtlqtJAFiplDRkT8NIqI/9q4Z/AXAwnCBUdtJdatQAj85YqTPcaflgk7kzZpuCf2HBU1qCfigG3QwCd/pjK8/xTyqmZo64KZ3Mt8mFKP1Vsa+mVoq2hY5R09Zj3Nj+m2MC+0vL6M/mHXZ69T66aT/tUGGSWhOJJtpmyjjFX8/6A/0x0nGahIGsXtMAfUgfthGzXiNmGgDQjQGMkvv8otirUrNUqqaZIVTzByTvH0v22x5k/Il1Evjjh7HfxHn2SmagaGWonODNie3abYVvF/GKdfNM1PnRUAkEif8ATaSRJ+h7Yo/enWmcuukrUcEAEnmEDk6XMfPHWVytRYV6Coqk6C5G/wDFpOqJJnawMTGFq5rYyU0ui3lfvzSyVKqhjy37R3t6iI3x4+VzlKSDVphzqIUQCb7xJ6+2CXiTiFTJ0aZpIQjA66hJIU2AFjvcmNtu2LHg7iVSpqlnqKKeoamDEkGCVMyBF9JsJXvOCUFaTNUpNWLFfitdpV67R1DT+tr98XMtx3M01hKzEWI0k8sb20jfrh6orRrIriGDCQdiJ6XH74IcM4PQUkLA1GWnq3e5K7Wth0cDfUhE3q2hM4T4rrUFWrVBNOoY1EHmgw0AtZrH+2Hzh/iCjXX8FwfSYPzG+KfH+DLmkr0QYcXQ7AtpkX2gneMLNXwZ5Cq1RL6SSUdiFgjrP82+KlPJjddomlijJa7H9KsdL49NY/8AGFrhtMqgIet86jMP1nFls80bvF9jG28ERh/9RGraE/08vsYBmG7Y8as3XbCvUCv8Ug7gs5/qYOKdXJw0SpPaJnbY79RhE/MjH0MXjS+xwNa24+uK3EM2PLcBgWKmLjrb+uFqnSA2VQeg3HtIwLTi1OhUBqPoLny6epTpBJm5jSptADETf1xsPK56oKPj07sZeGcVSlQCuwXywwJJ6DaBuYXt2wIr/aHlmcLNRVP/AOQpCj3/AIh7x/fAbw7m/vFVlqsTYkIYF77xcW5vbCl4j4OyV1VVeVUakIIm99JgAqZI5bCDhc/JlrjpFOLxsbcnLbG3xJxlV06ZYzO4uCOSBsb9iSRB6E4I5HKeXTVmIkqDIOoTvAPUDv1jCZ4gzjOdGmaR5lpjSCsgQpZQQSu0CdgOuLGSz1VQMuWLljpEsPimIB9uUnrvvcjDJF20bPG4h/NcaqMiKiBVYWIhww23AkAgQVMfrGFWtl2+7KEADVGanRRbfG7MzMViRpI+SDoMPA8JGll0aqwWqj6lhTpG5VHaYjVB1GBMX5jhb4+3kvyrBpq5TSN2qgcu0gqGCxvcbSMJzRknyk/8DPF4XSQmcRrhKZX4hGm3YEpPpsCPcYCU5cQsmLmAT9YGDviTg6oVRtSOqiSSIuJaxIOmQdwDM7mJJeBeF08zkM4sp51H8VZmSNIsTOkqWDLBBMkG0CWY1FQsHy5PLk2VPAXhpM5Vq+e7IlHSxUaQ7mSYGodFRietrYe/FdGl5a1KFYGiFPmWOrvLT8gdiLSCJwM+ylq1KlmX8ioaD6SjQqyRIbSWILQINgR8VwZBj49wjNpl8zVVSJo/iqsWB06wAo2VO9wASbE4HJBZJcWidJxVoROL1aZqN5P/AE55RGm0DYEm04iz+UIUW6L9YYH9R+uJa/Aq60qdapSZabEQxjrtInUAehIjHGa4lrSF6N+mokfoYwaTVcTEqTtHPDeGVK9VVXeN4JuG29z0Hvg14/yJoNSYIyHmk6gZaZ1KZJWfiiYBkDub/AHNLKlgNJfQeu58wT6dP0xD4sGYzTVCdFOkKhVdZ5mZdQMkA6etrb9RfAxzXL+EGoaCHi7jH3p6ANQmmqoJLFjFUIX0E3MAgQ8sCI1GMapxTKpTyzIHVQBoUbhRIAAkiIAjGBU0KGnKPp0HTCkS2ki0/FDdicPB8UpV5TTKVVIJGqm25BkMSAfiiO3bDFkUU3I14ZZEkjS049TFRtLK0hdhJPxE/DYfFjJfFNA1s5mGdKZBqllEEkAqiSZ0m4pg9pmLXwUpeK4DAAmoD8M3I0wIteYAEdcBv/GK2YJqUadQUybMVcgmBqA0gi1vr8gMs8ssF+NBYsP4crWSmgt4cyFEVUrO4IFQakb+FYsW2kyR/knBM5LL1qtR6ZaLKSlNnAI1fFBt3k779MI4zL1GI0EsVBIC3mdJt/2/tiw/D6lICoC6BmC6FLAkSJLRcL8V/TpIxKnL9Wg9LaHjh/AloMj1CVZTy6wApMX0lpBF5EiR6QMMfE+IBcszM6WVjLKH0qoBdgI5oWwE3YqPbOPD/jb7vTKulRg121aySIjTDSpAG3Tv3Fvxfx7zuHeYh0rWqqiDTBanT532sJqMk/6IvivGlGDAlK2Xcp9ouWzAOWzFJvKcQrOVvH5gihUIFxAIsdupLwj4YfLZ1vLqmpRdGBBp6iFJlOcHli09z0gyMroZIv5QQS2tblgFvA5j6zv/AHxoHAEbJ1qtKtX8wt5aU6KM5cECYWYUSGJicFXFps6LclSGehw9aAWgiValyFLmBYmCGXpI6DBL/wAr1aZ1Cs0EiUsQL3glSY7D9cLCceLK3n6KLA2UurGIF4BJBmb2mxgYG8U8SUyjOMw6BZnS7qW09hZjOw/tjOcYejGr9jUc261HWojxTZSKgBAvpK9pgyJ9Nr4tZvjyKFepVTk+BnCgg3BuBEsARt3wl0eOZgq1EVWqELOlwlTlcyOZhJkbfLa2Bo4RpouRLHWhI1GxUVZ3NviA2GAnlSVoxJ2PvG+I0HoMX5Nd1rBi2iSGDIIHae/rifI8Vo5PKimKg0U1+NrAliZneCT0vvjOcnnKtSgQzL5IXmLwumBpXm6Tt8/XHmbq1noqHrBwCpKqqEg9BYfFDbes4V/UPboNY1oaeKeIcnUYVajc0KA+iodj2iLgxt2xLkvFtFk00qjVdJAhF5gCJHKeliJGxwkZnLJVKU3Zqab1IF9Ntj05SSB6C2I+LUWyQakWpvTJIDI0aipI/E0gFmCspgz8wMcuUocg1Fdex6rZg1XKKWQlhuI6wdpm3T0wPyfAMzmvMo6tVPXodqoK6AeY6EFmMgENIMkTME4Q8px6pSYOlWorLEcxZdPQFWkGD3wxV/GVSkutNVOs+o1oLFZWFDUxusgkm8RHtjIJLbGrHK6Qb4pwFslnfvNRxVpGWDGdYKgkKSXA3MyFNrW6q+f8SVahd5AnmIjqIgXE6RAt6Y84lxavnsvTqM3mNQnUIM7WYQb6kHNF+WYsTgWGmmumSYnuLnv3iLdjO2AzfJ66PT8XDHGrydjJnnRaS62ABpo5m0EqGgXmRqAt2k7nDZ4C8P6NOZdDTjXoDW1h9PMykcnwyNi0yQBuA8H5BGFXO5stUGWjQhhlWBM6RMlRsI3vci1jP+O6maLpllZBsWcrqkzpARiSLKS0iZj0OHeNhWNc2+/R5nm5bf44/wDoWznG87Uzr0KVSm9OoWVKYAYgaQCXPRRJJkbMLkwMT/8Ak7zeG+VJesuuoha01CTI9FaNjtI7Yk8J56hlaZ003eu3xsSrM7bkBiZjUSYPqTeSWng9NkpKHADBQDG0xePdpOLJY7/YgjLjtGIeLvDOcqaa9RFBdRrGsWJAQqJYs0WGrbpJxN4P4ZlstTbMZiozOhqDyEhUAB0nz2BJIlZ0tawADExhi+0PKPRrtUpiq3m8wUAaUK2Ys0EoCdJ3jmJ74XavhalRymmq51VENYhANVRxJLHVE00X4VsDdj0Akg3C01S9FGRqdP2ONTxUFX4K7MLlfIaFsAmkbhPiCgDm74cOF0iqwTqc6TUY9yDyiLAD+p7nGPLxPNijRq6Qr2aGH4lTSRzFCQdJRdRIi220Yl4h9qOfFNVFOklSoZDpqHwksRBYi89D0wzFSb5diJ21paGXj+RAARkUUpB06ZG6RIgiFYARBnTfcY5q1KTZGotNQfNYpApgCo0LcKFBIJ5dZFgpNoxWbj/3wZSm6u1V2RnIQqrLIaoqzDQojniJkTfDFS8R0mqU1ChRylYG7NyxAFo5wb27dcefNPBOSvXoqUvyRTaM/wDCfBmKO1Skz6ORJU/ELEACLg6R0jpBmYK9SvNSjW1NSDErChirLOhex1HdlBkgmd8aZV42vmVUYhbli5aFAhdyeUdt7/PCVUzFB/PpisjM8+WodCSTGrSAxvax/msDOAnlbdpWhuKKveirwXgb161KhV5Aw5AskqTBMblTpJOo9B3OGTxF4W4bl2C63SsaZ0BWdywBWSwLQR0ixI22x9wShTy2rO1Vcfdsmga1yzghoUkXCIqwSNx74zvifG6uYVsw5Rajubhdp7Es0QtiOgjF0I8Y79gTfKb46oM+KOH8PXLGplahr1wFbnkxzgMag0gIf4dBIPp1xcGe+7qi0ilMlQzr+Ewk3szEarlrif0wscJ8MmtmvuxLaRU1V3AC6aSgH4p0rJKi1uZZ2jENfgmYZolSoUBZYJy3AMEiCQtx3xW4qMaWidOUnfY78cyGTr5ih5Nd9RcEyGmwJWIiFnfYiDtviKhwOtUqt93qBUUaqjMWCKBJ1EkHmOk2UEEAna+B9Th1apUXW8qUaWJMUyATLCTvEWgXHXDjwXIVWyNYLyvmG5Qw5J0oGuAxPMrCWEW2jHm4f+R3fr0UZIJaM/yHD65qrR1+Z5zMQT+ZWhiQbrtJ9B6WvfaSyp5NCkCaeXXRI2mQW/7i2/t3OGbKClrUJmW1pSq1atSmmkaVgtTpsyGAAFlh2PUwM7r5tqs63ZaTEkDUAYMkAseYzJJJmfe+KYqUlr/JNLjBsm8LVFqV6YqMq005yXhZCxCrO5LAbdATjzjXiAnNVaqNDsYZjzQo0gBJg6oQS1rz03p1OJLSVhTQajALSLe0KIN998cnL0iWYAiYlT0gdPQi4xRypCoui7nOKmkAVUNeICr/ACmS0WJJtA/a9rLkV6MMCus6mAcAEDSJuDYiDt1FhgJSomrUIAa8U00iQah+BTcRbr6CYvi9WL0NYMqylksVP8KmFIYyCOYHY6hvfAzfJoLaC3A+JhK9T8NRSKy9RTsNMJJgC+0ncn1nBelxtFkE6VMXKmDA6sbAieptvil4J8KnOI+kmm5OnWCCCqnVtqBsWgmDuoxD4i4LVyFVVqlTILq6taAWuQRM2Nus7nC5230HGki1xxFNNVSrSPmAEgMoiVcWkxE21fyjYmQHPF1oJmVglqnKjrYQtpEGwCxEdhtgtxpFq0KGtdAXLqALSGLvrj1YJ9CZnfALhGSWtnBRMFGDCZ3IQx3IGpRJF4B3nCXxcnFeilKopjLnMolSmrKq02XQrqN5qEkGxMFCpJBM3I23AcU49UzI01EpKtK+lA1zAVpJmZVfTp2waThbpma2VRvMUJ59PU8xoUghiIKk69I2Fl64XgJCtUp/9V3hl1BQVKhlYC8B2BvfpbfBx5KFI6LSncvQOq01QkKJMzJOwsQLbnr/AJOLVEsi6QZ1EMARtv7RItbv9JKHD1So5Xn0G0WVuxGoSLd4x5msvpDu7hql2K8xG0yTA1D9NhcHCm7dDbsv5VSoGnSBGprtup1qV0sDIIOxESRN7Fq/iZa2XbLBKdG4KuCAGaYiTEFh/ExgHc3wvDOMy6QSVi5JuSdMkz0tpA2AHvPf3QOxYiewsASCe/SP8OFN12emsKlBW9lyg9II2UqmuBUVXcIF1GpLALeQqoBJO/xbggYl+7IXWjl200o0qUaCxF2qM8czLcWFrwCZGA+ag1OZQQDHQkTZYP8A2ixwwnM1MjRytWiqMlRXaW1CSrlvLmdOorcAiZB7YqU3OKijyMuKUJOTdjh4K4RTyNAI1SirFy51kltgon4TYCIKg74aK3HRYI4cnYJSck9t3A3PU4xTwbmBQ4nVpV28tazGGJOnWT5lLWxAJBDkSerA4ePHfmZKmMxRzDp5bBSBoJeZU7jVqEKYnabA3L5OSpeiTTHT/wAIFYzXvr08gI08pZln8179RI6xenmvC9Ni7iHqEGC4HKYgBSACokC4n52ws/Zf9oNTN1/IrOKh0s6kgK4gXVoAVhcQ1iOszI0Lh8MWHWT1+mGqMWhfIzPxD4pzEPRo5WNCgViRpYSpWoFAkMBE6pg2iYwpccyRCBhuCGEzswYA39wfYjGt+NeHscvUNP41Uyv51UEkA7zpBj5jrbMuKH/0pYbaE9iAVjrf3GPOyJwyxQ9bhIeczRCZTKFABpFJCVU6mUU+YBlZSLSZMgWtMQY4Rw5FLaVVbkKwABvBmZJIaxgkzGM9yvipTkaNIvXy9dKYSnUAcU3Pw6W0qTJUSLbyMOnCMwFSlBJQ0wyEkklgoJk9SQzf7dN8uVT5NaOxU40jP/tg4U/3nKUdSoK+ouADp1BgusibxTjp0PfCLx7wp5L/AINTWsE33ABi9hfrcDpj9CceipR17mnDiwkgfFfSSAUO67/UYyTO5taqVaqyWlFmwEANEC1rmBA2Nt8HHM1SitBPEnFyb2L/AAvxVVeg+Rr1BoeCrvJKsi8isdynQT8JINhOPMgok02GoeYhAb/Sfi9DEH3xFX4VpalmXZVplpAF2/DKlrbCdQAkyd4jFrLVRXqPWJSiGbVCgFrkwFmQsGeb9O1M5KuQmF3SLHEOO1GrO4ApM2kFpGrl/KREEnSCV6IomJkxkvEJ1MKhbLsAs+TRpVA5vJ3AC2DCJnUbxAC/xDhYALp0vckk973n5+uLVLMUjasrGANJS0C8j2B29zhS8i9xKVh9PscM/mQKdUh4BUCY6OV6dtLHp0x7mfHLNRTLUl1sGbXVDExS2IUiebS2jXcCREnZZzubp+SV1DXqELpJMCNyZVRv6m0C5xW4HxM0X1FQ5flaZEKstAPre2xgDEeDG4Jy9heRJWooIUsxWq81IBKehkUBk+Bl0sNIuqlTG3QzcYE5okEqwhgAVHziT0Hp7emDeYrpkyiqA7OGZkdAw0sLBwbTYbDoDA2MXFc4j5diAqEkWULaYsYEgEHecU4m+NLSJcv7b2BafCmBUtOkkSfyzsfbVF8ecUQagGOnVs3bcQfSR8u3Q3f/ABEBQDYzNrQImx9raf7Y+z9AVQYaWBmYn6gXB2uJB+hJp0ti+3oueBOEU2zqo76NKny2VQfMaRIMyCTTLDqY2uMGPHmUo0qpUKqU10ouiApK0lHKTCqFkAgEnlnrZLo0qlCorieQhiAexup+hU+5w/cGqmtRr1PuyIvlzl9URMkkiVudh5ggW09CQOWfBKwoLkwV4aocSWpQalSCqNRD1LBVqBdXmX2K6WVSLwCAej7x7wtRzdQ1KpckwBzCABMADTYXJ+Z+QT7PeK5ipVzSZgOYAIJjlebKOhLKO9guHKqTb9j/AE+uGx2thpKxRz3gXVTCUmmDYux2uYPKep3jpiDKfZit6rMzOC7U6SaVBIlgupgeUSASd56YbXrkb/WMd+IXZMsKlKAoQqx6KZWSZ+Yv6fMWopNsPcmoogpeHsuMxRRgvmojDzF5WuDqEiBpgsYIPxfULxDw7origvNRGupDqhkNoIQFdMKNMWjoTJAOB1DjxGbp1Kk1CSEIEA88AFR9DEmRPe7H4g4qFo1CFJLLoUKRIaNI0mIO5YfQXIwGOayY36rodmxPFNJ7tGb1qBNeKmpaNRwaRVwF0hXLHvcEb/DYGYxUoZbzQPhRKs6yeVVgmAT+UEI3qYHbBvN6S1UvVKgLUYBVMEnl0gD4TsCYELMGZOKNQmuKKk+XSBZ1HNpReZ2tHOVsNRvMbYQ2o7Z1uqSAVWiC2lKkCQCYIJ9QI29f22wQpZ6KL1IAiYgdFJAA6Rt8574qZx4LkG0tEn1/y3fFjNVVTKKsRKD6sAf98LyfJLXbRf4zVOn0irlKRYtPUA/Q2/YjF3IcULsMnULClVcCQQeZpixBgEnQSNgSQYtihl+IJ0RmaYggRFx3kW/sMHfD2VCZtXRdZpqXAFvxGBAPazNN7SPTDsb4zpivIqeMPeLvs9q5yjSOXYF6NJUWm0DzQC0kMSAGAjcAEACRGIauSzmZoVctmytOrTVbhkqMzTymppYhGJCsRNxLR3bqHi4LTRFE19KIIjRqJCTJO0ydj17YXPEvjOrmaz5bIaaKoGavmXKhUAEuwIBCCZGu7MZ0xvizKo5FUezy4NwdsCeCsrU4ZVr1s2aWXUr5JZnmopMOPLRAWYMt7dsPvhD7QMvXpM1IuXDaSrgBjblMgkaSonV7z0nCPEmURWmnnBnLwW01VKxMf9QXU9CCdthaXj7HsrUUZmsyBqBCqOjNUBn8M72ViDeOZe1nq6ES7NhTNNUVtRVisHlsJ1fXacZLx2iUy2apwCab1Ekdgxj2gCcalllFKkS0JqGppPwgeptN5/bbGUcR4icxlq1aAorVKjx7rb+m/rbEfk/9W/sfD9WirwLiECjTI1rVcrYGUY6GQgmNt+40gzg7wXhxo5o1EapUpvBfnJCtK86hvjB+ovMgghf8L1kXQ1TS3l16TKpBhiGHKLG+ktAEzbDJxzMs3EaVar+BRyzDzmZ7DmOgxEs5KnShUm07AkHPjKNS9iscZdr0OJ1MjBGGoDZgW8vUJWQbHlvp7nthS8ReFKVJDoq+Y1SZJ06uViztAA3JCaQIAJnYYOcT8Uzz0S1SnUU6oAXRJ009OtYN9XaY7YDpkqyU1TUKbW1lQNRLbSwA0hTqsN+4vMM548Sqz0Y4py9AbI+HadRTRNQ8xIFJlDN1hgoYBXG4AYn+Ug3E8W8PNkmph6epFUjzRTKM0HVLAsVkSBvdZsDh/wDDflUA60fxKhk1VJipcSpBIAPNMieovOLlbLCuGpVQIWTqMXAP7QB1E+4kasz4pVaZn4Nt9NGOcTzBsJUztpMg+oPW/tj7NZYto0gnlkn1LMf2jFjj3hepk68Ov4ZP4TgyGvYT+ZV3Bv1vIOC/BK50kAix7H/P+cPxQjyS9AZZyaYC4pw9qbydrrN4LEAn6z/xiWlw6oFFQj8K5mQTMaRPUTIE7dN7A+KHnJpKqSzCZB/KQIM9hEdf1w5+KXpJwsqwAZqaqhAMSukb3NtN5Mwu5jGePPnFp9oXmiuVrozjgfAa2a83yyuikFnU3w69Q5biIiZkCO+2OszlwkMagem0oQFYEEQZFuoKsI/NjSfCXhDy8plKqRqf8SoerLVSCh6MvwG+xWRGFz7S1WvmKGTy6qGARCRAGpoCqf8ASoUn39MPceNCK0J1bhwc6NXMqSloJmWG430xb0N8S8Oyfk0FqtvUBKneAGZO3cdLxvGGnM/Z1UFDVRYmtSZWQkgagFUsnodUlSbG4kb4Dpwt6o0CidTEqVUGUb4nABut4MHYDsJLYRsCX2yhwDh1PNZhqTkrKErBgSGSQRebT22+WGvh71KLHKiiFViwFVdZ2tDAkhOaLCBLSMK/hKn5eaYOdJp03AmxkMgsekDqNsOmWzD0izLVYOW1aZJBtbUCbiJ9Yki+PPzvlL5XX+izDHWqv/Yw8HoFKKEroZhLztqHKJ6g6VUgnbV64IA9D02P98UMpxjXTFSINw4F40/FHeBcE7g3xbWlz2+Eif8Aj3B/TFyVRSE3siqXscR5jPNS0DzNKgm7MTIIOoCxvAJBAnffYyZgRbb2xV4rVqDLu1IgVEEiVDCxBNj1i/ewwt0tnNXoA53Pt57EeVUdWVUV1pzDTocsqaqeoA/E1pnsMGMlWreQWaj5RFQsZKlADzGDeQrTMgRv3wrZXjdY+Q6nSC4DKlgWDqCXO7ErG5MWiww48ZYvRdaGhmEqR5gVTqMWaYnSG36HE88kciaQ7HFxasTOK0ppB9WrWFmSB0uoAFpOqR7k74pcLr+ZVphEJCq1iQNUghib2t+xtfBPjKvSoKrIVhy9xbUSTCt8EAR1GIOHoio7FQxCWYC8kjqOwBN+xj18qTkk+Rd/YWqtAK51Asgch9J5hE7eh2NjabXEUfEVUsy7BdI0gHvb6QIGLrVSXfm/iY37329wMDuJUY0kLa9ulr9/Xb0x6GJ7ViJNxTS9nPATcuSOU/CRM297f582/gWdbmRUmCGckaY0kFVO4hiNMR1k4XfD+hQNYkNUvFiQABad4JNvX2wzvSUUkKI4qqzKz6HGtTJBgpESepkDvaNlNxy8qOpyhRN4/wA21NFrrTUHMFilQCCi+XTVViAQwXmEzBBK9cAPs8zeXWnn1q6g75WoFOoBSoUlgQTzMWKR2ExFzhh8dcWo1cpksvW1Kz0wwcCdLLNJQR1k6ge1u9s2zOUfL6lJQ6wVsegZT1uuw36HHpclys89p0XfCHhipm6ygU9dIOBVOoLpBB676oBIF5iNsbll6FDLeVlqaGEllpJLsb6ryZAJMlnIHrjNPsjLs1SgtTytUVCQOcqBpIpk8qkWk78wgbxtXBOC06CEIsayCxJJZvV2PMzH12m0YKLdMGkLf2lZ4jhjlhoqVNIVZkyWECRvyg+l8Zyaf/pSswx1T6wt/q1vmO+DfjnxKudzopIQaGUkl+jNIBjpAaF9Yb0xRCfggc11a0GDM7domDfE+WPOaD5VF0CfDBVqrUmHI4EqZgzCn57fQRti1xRAKdPVVWoRqRyJadLkrzFY1BOovf1OA2QrQwcEqYgHTYMwUXjeIJI7gbTglxHgoTKhKdSXDg81g3mK4selqYMmxvhWWLkkl6H+JkUJW/Y51Mr5eXyp0Fw1NNIm5JJY6oYba2uRE6YiTgxXpqabTGuoxKg7wuprfWP+7HPDaYOWpajICJf/AEqRI9Meqi6FqNujNoMSZMkaea0b7EGB2xA3GeS31R6G1G13YneMqzZM0K6khzULOB1Unb1sDPr7YcuCk1aWsaShMjeYKw4WDaQRH+84VPG1Km/leasAzUgEgEsT36b2Ej9cD+D+NDlqNSiqajM0uwBJs3U6dhEGLWgYYlC1x9GyjNxcn7HfxN90TLlK7nQAFK7kROlhYkVOxFze0TjM8twkEsadTkYyC66GO+6yQPkcU+N8bao+qqfMPbZR6AC3v/ziOtnKlcKSoWB/DI39/bDv+SVNEr4K+Q+vwrJpTpPUr10pVqeoMpDMrAgaRCkxJM/6d7Yr+KQxyBU1DUXz1WgYjUktzEQDLAncn4ZFmxxxJcxVy6oaak05YFbE3BNjvaeVYn3tgtT4bTzOWQsvmeVVoqDEACRqm83XdTcYbBbaSJ5q6ZxmuN1ctkMq+VqHZVdbus6NrkhIZSI9fTA7xRwtX0Z/K2gpUqqDFxBLCDKtI0t6w0bnFnNcGDyo5BJuABESB6dcVOFtUytSKrh6dVtL9Zm1wYkkTI/rGG2730K4oaeHZioVUlg4caqVSf8AqDswiQ/eOxtvhY8W0MxXz+WpZUstZwC4BiAjAq7GYKqs39I7AjOF8cqUcrmMvSYuy1qZowpMDnBIBEiSqn3Prgp4f4kcitXOZh1qZisNIp31rpuysSAEYyszsAIno5tAq+gHnqRo5ymIYO3IfqVbaDIYD3tgplSwcFrgm/ysBta3Lgt9odOlUqZTMUhGmtSDvEiKmxN9JIVd+sC+DVbwQmk+ZXZtMkqFFNWHUEglh8iMTTjk4uEevbHwlBPm+/or+FqJ8hj+aoWTrYAL9CQfrgpl1MMg6AMnt1U+zW9iMcJSCgRYAQItA2gDYQMeZasC0AyymV9bXE+v9sPj+qQuT+TZNmIemGHzAvHcEemO8oQRtPpa46/pOK7V9DSp5WuYH+X/AN8WAswRF/pjuOjrM61LQrVqWknTWlD+W5GqL/y298XMlwiqtQsyAcuoamUAzyghpAmCTf1ttghx7g5Obqsou1E1AO5Ucw+qftizSy1Spk6TonmFqZWCyqBzVIOomRGvoD8IGPKliTssjkpJAXiWYZamhWZUCgRqkDr6qdzePmcWcnlqVSmzvQRm1BZplkOw5uU9Zna8dsUqGTqprFRdJQaAencXEXsTsRivwzxCxFOmyrzVCLLBkRBIkqbjsL290x/JFUPuJUrZWn5jko55jBDENBaBuPrb+uKnEuDl6aNRFRwrVNRYLM6aJ6WNpv8AtgjmshAaoZ3Zv4Y1amkC9rz32PufkplMrUcm7lmRNMkAhaTEn1FPVtAgHFWNy9k+SUaBnCK70qSmm+klql1iYimIkAkdbDBzw7kKucrEVa9RaaLrdizEkGAAsmASQb7CDbALh9BQtJGYgwWGkkdZgnfa3uIxL4bzjNm/LSodDg03PRlaAfXqfaeuG41eTfQLyVB12U/GHEUOeE0nFCgopUFZmlgjNDljJcM5ZrG9hIwD4xxBqztJlRUqMDESCZ2mBIAMCBJxovj2j5OXy+Va/lEAQBJC67qDO8gG+4E7jA/xdk8mlNDQp0hUYqSQzSVgGdIIRpIuY6264qnNJ0ydQbRb+yTi1WmpSop8tmYUXOwqWZ1jeCpLA2EiOuNB8W1KlLh9QpUYOSvNOwZoIHazRbvbGb+E1Ip1D8RoutamvQ+WRrkdYUjpaR2w2/aJ4iDUqNCmy1PNUVWIJAIE+XHoXE7/AMPrhjklBi63Rl3BKyiiyiCzFZ5rgKRANrCY+vphhr1NNEXPIV2gyJn36G3W2E5Mx5dQmCRJtzCQTImCDG1pwZX8ROUnQR/DqA7xBJiO3vibLupWOxrtUWOGNT/EpVIKhmhjMrvDA9YEWgzFhgvwPJJ+KlSWAQVBaBKnkKkbgz+vywuUeDtZEklrJpvJO149+1t+pxpeS8OU6aUqaLpaURioJ1TdyxG8teTaME5XDWwIQqWwpRWaaBxCxpiY2hQRbrBtfbFilwwOp1EgAEiDO5I9upxYq5Zqi6qaWErB6FSQf898XOH05FRHQrKxeJIvMXO1r94xFHDc6ktHovLULizN/HtH8FHDBx5hAMEXGqQQegPTbCBWzDNTZ7KUZm5VCiT5Q6C3U/XvjSPGmUWnkaaf/reCb3kyG9zqk+uM+aioyVZj8Xmqo9mUOf8A4AYLClFtGZW3BMq5zJalYwStPSWPYMQP64t/fUU2LR09tTb+sYq5auCuYU2BphQP5ta6begknHFOsSTt0gCbehjFHC1RE8lW0bG7eu/zP7YjzJZtIAsSF1amBXciRsRbpGO3pdhcGb9+n97Y+fl0b/8AUB+kk/phv9gbsizSyWPYz9TGAPGUJplpidQIsf5h/wDH9sHs9WAkCL3P0vgBxLTpcbnUGt8gZ9h27nB8biDfyOPCjJTra1IPmgKTe0G4HaWiZ9/cnmCtQurqGDWkgXHb6/MdDgX4YotUpFBd6bMu0NEchnrH/wBRfBXhw8xNRBlrxHWwM/3xlmA/P0WOQfLtUUinBTUACVQNykg3IBsSBEdd8WfC/i6pWpijVZqhU/8AUA1agfhFQj4SNpIjaTIvNUyQ1BW1AHbUZU+itHKfRhfHeT4OqsVQaTudPK29w69R1tIO0YxM6gyKwNuvbr9MS01BNvl0xTpqVA1cwHf9x1U+0YJZGoDbWAegYfsQIP74OPRrOagLKe8ze1+oPY7n54EZrOBQSASw6E6R7TBP1H0wazbaGmRYXG8/TFSpoqjWIv6bd4/tgWzhTPGsytcVi9MIEZdE6iAVaI5b8xBMHpjvgfiU06Xlag4QnTEiFI1QF+IkGbk7dcXuIcMSZIn1jFNaKxAtHaR9euIZ2m3Yy3VUXqmf15Z3TryNaOY/lBm5JAi9zhWfh+iuuplplWDPJAg2kL/ETHQR39zalF2rMsHVEnfoY2nbpgHxTLUyS3xOb6j8RMHcbfpb6YSpKUrGLJwhRfznGaA5BBEyQAYFt9uYkbn1wIrcQDTM7jTePTpt9cc0sksCfTfVIgRa+xjrfElDKS16bxtOw9wTvacUwpEzbYIzp0jTTtPfftYnr69Iwf8As54EPvSVCfgVqjgHZQJAj/VpxEuRpqC2rVFoJiDHX5dThv8ACvDPu2TrZhxDVgNK/wAg+GY6Mx+YAN8UY1uzL9Afx1xynXyqKzf+opVfxAFvYFbW7lRI/KfTCfX4WRQp1wbM7IR2iNPyPP7R647zlWwF2clndjuzNtbpA6d2bfFvI5aVZalk03BJgmZAAkCRvq6YHksknY6+MUXfCdNyzVYBpUgxqJJlgygOoAktZSY67YvNR1U1pEgMhZ6Mxamx1eVVIMiTDhiIVrG0wu8NqGjV2DFTYNs3VS0R3BnpiyvGN2YEO4JMGRM7AzYb3HXDYtOFMVNNO0d53gOqoYBGoAgMIItcY4yHhgKS+pgq/EVMGbaReQSQDy79dgcRNxF1WaRgfxKQrA+6sCs+oE4lPEKuY0UtZ30ghQu5AsoAHuRcxc4xY9VZ10M3AV00aVdk0tU8x566JYJv3Ames4PjNmmq1Jmo+nQPyrI1H3PMB6e+IBwb7z5aIxp5eioRiRd9OwUgnoBJ2vb0u57LhYC+WxOyjUTBMbC4Fo+RwjyXwjxgV4KcrmHuIURVyg0Eqri8XOliNW/WCSN72GO+KWYQbKqwZ6db+0YocMr5lU0rRQopjefW0viLP8QaJqLAsPhYbR1/3wjJl+IcI1KvWwP40/EybAza8G9gbGfb98Jb8J/9HnEInyqiv7hYB9uRiMPPFcytem1MfxCI9xAg9rziHIKKhbygYcAOWUrcKFMnYEoRcdTacSRyPlZZKuDTMtyeTFV6zyfj6djJ6/P64kzHDHFwG0mdNpmOUn6rHywSocEOXrVKRYsWKqhuA+rWKZXrebiJENvhx4u4pLRRamgqgU6qZvECRYjebDHqx2ePWw09MAyd/nipXzMW6i47xIE/ME4u1SrCCrKO4cNq9oM/M4hzeW1EG/y6d5wV0w6sG53LNUbkuSsqN7bE/SPqMUKuVKBy0lgoDKeoJi5Fge4MWwVzmVRwUaZ3ESIB7HaQeh3n0wJzOaq06T0tCgMDBCsJLAyWM3J9dow1TdCWkmBVzNSlVqeUxRiJUi0q0EewsbHYj0wa4FxcGr5FUrysfLJJiDDaT2jVEfLtgPAVqVUgkfC3yOqb2J0sd/ynBrjhWqorUiQyMHkoqqQSJgAEyDBhiZhsY42rNQxaAQZAIMiIZh87YhGXC8vxgbX5l9m3xLk21U5ZdMDUXE6TN/rpAMAemLKZqmfhKsRbSQQfoRhd0w9M5p05Bv5gG42Ye/p8sRmiCYAPsYM+3fFpgGMxpYbGf8tj4ANIcQPzLNv7YNSBIqeeIs3MOzXj2O4xWzmcA59DWnUFm4tcDuN+8dDi5XSPiEibMP8ANvUTgfnqAZCFMz/NHeJ6gHvB9RjpNNHKzsVkZVOoQ0BW6NPbpJNvee2JH4ZO0j0In3wFpZPQCp1eUwIdTcqY+JSL7iY+YmMEG4u1GFdwwPwv+Yev99jPScSyHImfhMCwB+X+2BGc4K7PyhWPQAAt16ftGD7cSXTJiI9CP03wOpcWKszkhVIjkmwO3MIPzsQRhLUTGrASGTpUXupkMDIswbY2Nr9cQVuFVag5DubAubjaxgzf064I5XO0KFFRUrNDatCkhiSYJ5QSQW3Mk374NUgW6WgdxPuPTHQjuzeKrYq+G/CAp+ZWz2vyxcIrRridzPw3jSDfqRizxbxGjFmLVNCkBEA0pCkEKACVkRFidvQwzMhZNIbRPXSJ+UiOmFnjHgyrVE/enkbSFH7QY74r5uqF8BfyORZia7qefUEMGFiwOxi5AHaZ7Y8Z9MhhPeVHLv16fXB7hXCalKnoNddOosxEAyQoG7xsB7ycQ5rKKVYUlLgkH4rz8gbb+nXC13o3+4uZykyOrMDvEEyYB79b7ehEY5+6MAdrFryZIO0/LDTUyQFCC66gFhC2m06rz1kd4IGOMqgekD5bK0kSdrEjUJ9Le4wxNx2C9oW6GWKkahb0t+pED3uMSuul+WVifl9MWuI0zpiwAJMSGMQYJg9TA9JM7QeMg0poJt/Nb9fhHz6Th/PQugr4fqSlRnrRUaFHO4dQJOpdNviNyegPfBtcmWqr5VdiQpMrU12E/FItzX+ZwscAyx8/eSFqE3/lMT8yb4LZqteAxDASCCQZPqIIAHbuB1xBlTnk4ovxcYYnNhCpxHN0k1ms0T5aqyiwEE7ASQYg3tOKuX8RZiZ0qXYwSoIuelmPQDYDf5EdV8Q5hBp85iNyDB3sbwSen+DEuS4tWzB8uqQV0k25biIkgz179doOAniyRVm45wm6+wrl+J1jVBelqXYjSAWB7G0H3OJ8/wAR8imGIZ01GkNTrLTDKxI2AImN9+9gOfZEKqLELJMt12BMz8I/92KeYanBBEgd2n6STjseFtcmZmyqMnBHL8UqVKxrMZbUCCBYRsFDbC5gep74tcU4w9VpquJEgQAvW4sMUXqgjkMdwRA6xM22/piHyHKK4emAxYQzCeU3/fF8YuiBs01dIuBvaS39MWvLBUR12xy1Matup/rj16hj2B/SYwL2h9lPN5YimwAkn9TgHXqBdI8x6eokTNhAtPNN4gQYxeylQmjVaTqJMmfRf74oZlY0sNwSQe3K2DihMmDOKoy0eUFkDFi0A31bg3IBDHHmRrRpRhrRgQVmOuoRBkGbg+uI81mW5xO+/ryDfviFDAQjoLfXFEY/EDkH+DcROXq6NeqkY3mIiVYCRBgibfLDQ5BGteaevXGerULQxJJFp9iQP0thn4LWIJA28tW6WJUEx2v0FsJnH2NiwulfU3xCQNp/tidxIBt746yqgzN8cZhQLCwB/phdm0RgkWgsvYaT+n9sVEqUqpIUwQYIIgj2OO8zVMbnfEFHIoDrA5jMmTP74TKdMKjpsoUsGJHcmf3ve/W3TFKvQVkaQdA+JQDyfzCL6fUbb9xiFc6/nkajANhM7i+LufbTTWotnBUSP5pnAKakgvYJy0UY51KNdSSNJn1mJ/f64rcZ4utM/iUy35QkXtPQgwfScEcqgKupAKyDECLiTHzvhKz9IAEdCb/X/fCXEKwrQpg1WpsPL1pq1Lpc6CVJMwYNytux2jDauapqg3g7Qre94k33xn2SHJO0EgRaxmdvbDZlkASIsNQ721MP2Axrnx1RqVklXxUquUKPEWYc03APKOcRvt0tgvlGd1BYMsxYjT9Ab/WMLqjVUQEDZtgBsREEXBHcYYvLCalWwWIuTE+pvgo5OSOUWiSuiKASUU/Kfp0wPrZYPv17AX+e/wC2CK0gL9e+/QHrizRpg79v74bF2a0LeY4Cry5CMwGnUVvA2BmZi+K+c4exW7lQPha8/UEAdu39D9WqVUkGCBhX4xnnIMt+2Osx9AupwwCeaSY+u8+nb22648ynD6pJCAWgmSB7b+na/XHaOZW5+EH6xOCeZyqkXHXuexOHVonXZFwmlToOxeoPMIMmCwAP8IIFu5J3gCMQZjiR8xtN1MECI6fxfP1OOlyygPbYkCb2n1xFTAlhAjQx2G4iMDCC5cmNlL4KHogrVtUllAnsoEbC3/PfEnCVhxAJZuWAekgn9B+hxXZtVMz/AAkR6STOC1BQBTAA+BemGTpozF8XaB1eoGcs25YyCO2w9egxWzOVJaAt2AKrvMkD17TBi2LBEU9Q3IJJ+eK+X+I7Wnp2BjDIxXQuT3ZTpOZGmb6r2AIm0Xvsbj26YKZElRNMlJ32v2/c4gamOURaB+5Fu1sVqdUiQDbBKPoxI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data:image/jpeg;base64,/9j/4AAQSkZJRgABAQAAAQABAAD/2wCEAAkGBhQSERUUExQWFRUWGBsZGBgYGBkaIBogHB0YHBogGCAgGyYeHB4jGRkbHy8gIycqLCwsHB4xNTAqNSYrLCkBCQoKDgwOGg8PGiwkHyQsLCwsLCwsLCwpLCwsLCwsKSwsLCwsLCwsLCwsLCwsLCwsLCwpLCwsLCwsLCwpLCwsLP/AABEIALsBDQMBIgACEQEDEQH/xAAcAAACAwEBAQEAAAAAAAAAAAAFBgMEBwIBAAj/xABAEAACAQIEBAQDBgUDAgYDAAABAhEDIQAEEjEFIkFRBhNhcTKBkQcUI1KhsUJiwdHwcuHxM4IVFiSissJDU5L/xAAZAQADAQEBAAAAAAAAAAAAAAACAwQBAAX/xAApEQACAgICAgICAQQDAAAAAAAAAQIRAyESMQRBIlETMmEUcYGhI0KR/9oADAMBAAIRAxEAPwC8kxZZ9B/xhjyS5iiAFKsDupJEHrGJePZvyhNNAWIB1QYHeT3xSXjYdlDSiWn/AHO+9sPeSWRdEEYxxvsY8rnmPxCDAO8/59MWFzROFrO8eCkhBI/NPztY4hpVa6Ak1AgsYNyAeoEXtid4mypZkN3mE9cfOzH+I4qcN4rTqLyuGPW8HpuN8XmIjCXyi6ZSmpKySjWIF2JxXrqJ1AwfTFSpnQKi0x8RBb2URP8At7YsAY2mgbXSJqYZhZr/ADxBmHIBDztEz9cT0zGKvGKrmmTTUOwvpJifY98dFuwZNUCeLcPU0Qul3Vb6Qxn5Gbxexwk5qsQZVmuJid+3bp3xoNCuIWTcxbtthN41llFZxTPWdogm5j0xf48ndMizr2inkeMVqbArUYfM/rvPa4OHjg/HDmRy+YGWCQTIE9iLfphEahP+f2xJl0ekwZGKt3H9e49DijPijNX7E48soP8Ag0lw3U48Sk3yx5kqrMiswIJUTOJqtSceW0z0VKyo/D5Bh7+2LFbhqVDrKjzOjXkR2vYegx0AO+OxV/ztjLf2daIPKKkDVtidIAx0tQHfHnkA4wxsG+Ic8VoimjFald1ooQJILnmYbfDTDtPSJx9xilTak4YckT//ADcfMWwG4txFRxPK07nSWA7BqlOoZ9TCgdxPrhgz1EmnUvIKmBG1r36yR6Rt64FStNo16aMq8X8PT7m1V6hV5ikDU06mJgzYzA6bQNxOMypZ8giZdRPKWaNjBidrzHXrh8+09Iy2THRmqvsd+UbzvHSOkzjPz37AD6CMBDUTWQBjqiSJ7WxLTqFGBi4Mj5bfr/XHK0+dcd5pNTYLlsw6y1VVbUVNgSsRuNgZ6Tv1xFWzxckwJJJn95xFVUgxjqAHE/5/hwS+zvZ1R4i63BIPQgkEfQ2w18G43XVKVZqlUq1SrSJ1k3CKy7n+bp8r4V6oLuoLDooLGABsJtsJw/5fII3B1qeV5bLVFZSTKsdWlgIHISBOkwdK21RbpO0HB/IJff8ANComX1NqQ0mqGSFgQyLvdnI2m0NfbDJxD7w1XL5dncGo/msFIKny1JdSDaGkMAJE6gZtFPwjwnWv3/NfFXY12W8IpLCkvqFUSDvcWO+KXibjyDMBkrHVSy1fTpJkvUK00225AXg/lJ64Q3ukxtNin4p8S5t6tejRzFV6NHURDbKh5izfxBWJAJMxpF5vrfhnLVEy1LQzKpRCOZjuoJJM3Mk4yfwnxbKUsvm6VaoA1cNTG5MBITZdvMb83TbGj+CfHlFsvSpinVqGnl6Gs06ZMOQ4YGSPyAg9ZPbFHOlYpwt19DZQzVN7KytMgjv3EHfA7PeG6bXQaG9PhPuP7YvV8skzoAPQiBjun21GbNAj/IwyLr9SVq/2IOC5EUUhlTUf4h16wZHT0xFxHgC1Z0kqT0G30xczjMbpAMi5vbr+mLmXzYgRE47nJO0GoqqYkVvD1WlzFLd1M/PuMXOD8R0Eq5Jn8xPyscOJrd8COK0NUQBvuenqPbDfyOaqSB4qO4sEcQzTsVakr6x/FptB6G2xwcy1flBYEGLjt3GOUqwAJk2ufbriFhUjVpkHAPaoJXdls1ydpxZpUtSyN+2B9FmNwrH0j+4wU4dqHxCMA1o2wdmcmjghgb+sf4cLvEeDwajEnppkE6h8gb7DD3VTew98UszkEqCGmPQxhuLI4iskUxO4b4faoQDySJki59AN/rbBE+FzTZQvMDdmYWsfQzsMH8rwinT5lBv3aY9sEBl+uDnnbYMcSKfmjYRiall7Yk+6qNhjunbEz/gctME5qjpxxTEe2C1SgGOI6mWANsEjHZDTorGI8xXWnSeox5UBY/IE/wC3zxZWjyxthW8Z1iBTy4YHzTqcR/AjCPq5A+RwE/jGw8a5SSI/CWS82pUr1BNQsGE9CwPTba2GnMrCN6q37HAjwxUHl1WNl1CZ3GlZbUOhB3F8UeO+NaSZA5lJIZG0gWMx0kRYkGYI94wMElGg8m5GZfaxxFvMoZUoop00WoGA5izBtYJ9LW9vkh52kABp27kQf3OOQGLamJYsdySdR3Yz13F/XFvPqGQYTJ1JI4HOLj2xOU0MoPXtjkJcT0j/AD9cWsxTLMoH1xzkcirmkLEkDa2KxyjtJ7CSf0E+5ge+CtXhzKsyIk9cSNU8tC3WUgexLf8A1GMjk+jewHTM2PTDXR45Uq5FcrTHl06ILV6paAV1kosDeWIOkySwtEGVxKELq9cMHhDJBvPrtB+6rSrCTY6aq6gV2YlA0A4dabNT9jdwI1s1k6VJiyZJGWnXrlgZ0NKqgMEU48vUWlVF7XBX+PKPvNXLolGkDmNIdRpAAVE33FMQzxJnUZkxg/ks3Wds3kaRKUFzFWtXrIw1CmV1GmhBjU2llJ6AEXxB9lHBEr1atZ6atTpqKaowDgNVYk2MzpQb/wA845qw+VJsc8nnsvkMvSogciAczLp8wyOdAx16mMkhZidtsIHEOKsmXyjCm4/CNLUF0BvKdhvu8ao2Eeu+NXo+GsrQYtRo06TEg60UBgf5T09trmRc4zTjGXeplqKFQfJr5ynqEX/FBNpld/XcX3x1V2xMZX0a+9E94x1lqAViwm+8+m0Yslcd01w+tE/sr5mkYtjnKZeR/EPli5XZQOYgTtJ/bvhU8QeMmytY0lpK4CBgS5BvM2j074XPJHGvkOjjnP8AVDCyE7XxwaTGxFsU1ztSJLgTeABHtt/bFylxMfxW9en9x+uMhnhJjJeNkSsmTJAnePliVcs0xqsBj1KoIlWUjuDj2TilJPolba7JgCNzPyx6SMVpI747RCdsc4A8i1TGPvuo3xEJHUYm80xgOLGJr2fbY7NYDES1J7j3H++PnonuMZxXs22ujtq4xC9SATjw0T/L9cQ5imwViQNj19D6Y3ikC22SUM5Kgg7gH6xiQ1O+A2XLvRpFVsaancXlQcdvXewiMGoWA5hQVbxvjLuO5xq9etWVA6s3lUjqj4CBTIEbNV1NNtxht47xPTTIpNLFwhPYsDOk7FhY/wAsz2wp8TyunStMNppDcExYEDSJiQXMmAdr2xD5Uklr0eh4kG3bGLJ0cwMqoyr09ZqhWaqGiIIYmLhvM673wh8eyeZp8KWqzLWpnkFIU5FMljDEsCbGQDIkso2kY0Xgubb7qu2plJH8NzOkzBibGYP6YRYL8PoB2D6K+sKtTUG0iqNPYRUAtsJnrjZ0oKTXoFNvI4fyZ7xfh+hluGgaWPUvEtJi/Mxj0xWelFGes4PZvKqcs+o6XJ1CSIBWwA9SLGe89MLqVPwoJ6/5GJYyckn/ACP8vF+PJ0cjKyAcW6igLIMnp7Yqmtyj/P8APfBpuD1qImrSYA6oIAa47xIFridxfHSb9k0VYK85j8R2+WPOIL+GumPiJPyA/vixVQSGBtA/acUWrb/3/wA7YKPdoL7OaqnaIj52Nx6bYucCo0wmZq1AxFOnyqCOZ3OmmDcGAZYxJIBtGPMzVOqDE6FAHqBaMV8plvMrJSblLsEkg8upghJG9iZI9Dh8Xs5IavDmUbLJmA4M1+HNUJPTUwKz7ho9Zw2/ZfUCZZ2aw8+oV2uQlNTPrExv1xS+0zJtlqtJAFiplDRkT8NIqI/9q4Z/AXAwnCBUdtJdatQAj85YqTPcaflgk7kzZpuCf2HBU1qCfigG3QwCd/pjK8/xTyqmZo64KZ3Mt8mFKP1Vsa+mVoq2hY5R09Zj3Nj+m2MC+0vL6M/mHXZ69T66aT/tUGGSWhOJJtpmyjjFX8/6A/0x0nGahIGsXtMAfUgfthGzXiNmGgDQjQGMkvv8otirUrNUqqaZIVTzByTvH0v22x5k/Il1Evjjh7HfxHn2SmagaGWonODNie3abYVvF/GKdfNM1PnRUAkEif8ATaSRJ+h7Yo/enWmcuukrUcEAEnmEDk6XMfPHWVytRYV6Coqk6C5G/wDFpOqJJnawMTGFq5rYyU0ui3lfvzSyVKqhjy37R3t6iI3x4+VzlKSDVphzqIUQCb7xJ6+2CXiTiFTJ0aZpIQjA66hJIU2AFjvcmNtu2LHg7iVSpqlnqKKeoamDEkGCVMyBF9JsJXvOCUFaTNUpNWLFfitdpV67R1DT+tr98XMtx3M01hKzEWI0k8sb20jfrh6orRrIriGDCQdiJ6XH74IcM4PQUkLA1GWnq3e5K7Wth0cDfUhE3q2hM4T4rrUFWrVBNOoY1EHmgw0AtZrH+2Hzh/iCjXX8FwfSYPzG+KfH+DLmkr0QYcXQ7AtpkX2gneMLNXwZ5Cq1RL6SSUdiFgjrP82+KlPJjddomlijJa7H9KsdL49NY/8AGFrhtMqgIet86jMP1nFls80bvF9jG28ERh/9RGraE/08vsYBmG7Y8as3XbCvUCv8Ug7gs5/qYOKdXJw0SpPaJnbY79RhE/MjH0MXjS+xwNa24+uK3EM2PLcBgWKmLjrb+uFqnSA2VQeg3HtIwLTi1OhUBqPoLny6epTpBJm5jSptADETf1xsPK56oKPj07sZeGcVSlQCuwXywwJJ6DaBuYXt2wIr/aHlmcLNRVP/AOQpCj3/AIh7x/fAbw7m/vFVlqsTYkIYF77xcW5vbCl4j4OyV1VVeVUakIIm99JgAqZI5bCDhc/JlrjpFOLxsbcnLbG3xJxlV06ZYzO4uCOSBsb9iSRB6E4I5HKeXTVmIkqDIOoTvAPUDv1jCZ4gzjOdGmaR5lpjSCsgQpZQQSu0CdgOuLGSz1VQMuWLljpEsPimIB9uUnrvvcjDJF20bPG4h/NcaqMiKiBVYWIhww23AkAgQVMfrGFWtl2+7KEADVGanRRbfG7MzMViRpI+SDoMPA8JGll0aqwWqj6lhTpG5VHaYjVB1GBMX5jhb4+3kvyrBpq5TSN2qgcu0gqGCxvcbSMJzRknyk/8DPF4XSQmcRrhKZX4hGm3YEpPpsCPcYCU5cQsmLmAT9YGDviTg6oVRtSOqiSSIuJaxIOmQdwDM7mJJeBeF08zkM4sp51H8VZmSNIsTOkqWDLBBMkG0CWY1FQsHy5PLk2VPAXhpM5Vq+e7IlHSxUaQ7mSYGodFRietrYe/FdGl5a1KFYGiFPmWOrvLT8gdiLSCJwM+ylq1KlmX8ioaD6SjQqyRIbSWILQINgR8VwZBj49wjNpl8zVVSJo/iqsWB06wAo2VO9wASbE4HJBZJcWidJxVoROL1aZqN5P/AE55RGm0DYEm04iz+UIUW6L9YYH9R+uJa/Aq60qdapSZabEQxjrtInUAehIjHGa4lrSF6N+mokfoYwaTVcTEqTtHPDeGVK9VVXeN4JuG29z0Hvg14/yJoNSYIyHmk6gZaZ1KZJWfiiYBkDub/AHNLKlgNJfQeu58wT6dP0xD4sGYzTVCdFOkKhVdZ5mZdQMkA6etrb9RfAxzXL+EGoaCHi7jH3p6ANQmmqoJLFjFUIX0E3MAgQ8sCI1GMapxTKpTyzIHVQBoUbhRIAAkiIAjGBU0KGnKPp0HTCkS2ki0/FDdicPB8UpV5TTKVVIJGqm25BkMSAfiiO3bDFkUU3I14ZZEkjS049TFRtLK0hdhJPxE/DYfFjJfFNA1s5mGdKZBqllEEkAqiSZ0m4pg9pmLXwUpeK4DAAmoD8M3I0wIteYAEdcBv/GK2YJqUadQUybMVcgmBqA0gi1vr8gMs8ssF+NBYsP4crWSmgt4cyFEVUrO4IFQakb+FYsW2kyR/knBM5LL1qtR6ZaLKSlNnAI1fFBt3k779MI4zL1GI0EsVBIC3mdJt/2/tiw/D6lICoC6BmC6FLAkSJLRcL8V/TpIxKnL9Wg9LaHjh/AloMj1CVZTy6wApMX0lpBF5EiR6QMMfE+IBcszM6WVjLKH0qoBdgI5oWwE3YqPbOPD/jb7vTKulRg121aySIjTDSpAG3Tv3Fvxfx7zuHeYh0rWqqiDTBanT532sJqMk/6IvivGlGDAlK2Xcp9ouWzAOWzFJvKcQrOVvH5gihUIFxAIsdupLwj4YfLZ1vLqmpRdGBBp6iFJlOcHli09z0gyMroZIv5QQS2tblgFvA5j6zv/AHxoHAEbJ1qtKtX8wt5aU6KM5cECYWYUSGJicFXFps6LclSGehw9aAWgiValyFLmBYmCGXpI6DBL/wAr1aZ1Cs0EiUsQL3glSY7D9cLCceLK3n6KLA2UurGIF4BJBmb2mxgYG8U8SUyjOMw6BZnS7qW09hZjOw/tjOcYejGr9jUc261HWojxTZSKgBAvpK9pgyJ9Nr4tZvjyKFepVTk+BnCgg3BuBEsARt3wl0eOZgq1EVWqELOlwlTlcyOZhJkbfLa2Bo4RpouRLHWhI1GxUVZ3NviA2GAnlSVoxJ2PvG+I0HoMX5Nd1rBi2iSGDIIHae/rifI8Vo5PKimKg0U1+NrAliZneCT0vvjOcnnKtSgQzL5IXmLwumBpXm6Tt8/XHmbq1noqHrBwCpKqqEg9BYfFDbes4V/UPboNY1oaeKeIcnUYVajc0KA+iodj2iLgxt2xLkvFtFk00qjVdJAhF5gCJHKeliJGxwkZnLJVKU3Zqab1IF9Ntj05SSB6C2I+LUWyQakWpvTJIDI0aipI/E0gFmCspgz8wMcuUocg1Fdex6rZg1XKKWQlhuI6wdpm3T0wPyfAMzmvMo6tVPXodqoK6AeY6EFmMgENIMkTME4Q8px6pSYOlWorLEcxZdPQFWkGD3wxV/GVSkutNVOs+o1oLFZWFDUxusgkm8RHtjIJLbGrHK6Qb4pwFslnfvNRxVpGWDGdYKgkKSXA3MyFNrW6q+f8SVahd5AnmIjqIgXE6RAt6Y84lxavnsvTqM3mNQnUIM7WYQb6kHNF+WYsTgWGmmumSYnuLnv3iLdjO2AzfJ66PT8XDHGrydjJnnRaS62ABpo5m0EqGgXmRqAt2k7nDZ4C8P6NOZdDTjXoDW1h9PMykcnwyNi0yQBuA8H5BGFXO5stUGWjQhhlWBM6RMlRsI3vci1jP+O6maLpllZBsWcrqkzpARiSLKS0iZj0OHeNhWNc2+/R5nm5bf44/wDoWznG87Uzr0KVSm9OoWVKYAYgaQCXPRRJJkbMLkwMT/8Ak7zeG+VJesuuoha01CTI9FaNjtI7Yk8J56hlaZ003eu3xsSrM7bkBiZjUSYPqTeSWng9NkpKHADBQDG0xePdpOLJY7/YgjLjtGIeLvDOcqaa9RFBdRrGsWJAQqJYs0WGrbpJxN4P4ZlstTbMZiozOhqDyEhUAB0nz2BJIlZ0tawADExhi+0PKPRrtUpiq3m8wUAaUK2Ys0EoCdJ3jmJ74XavhalRymmq51VENYhANVRxJLHVE00X4VsDdj0Akg3C01S9FGRqdP2ONTxUFX4K7MLlfIaFsAmkbhPiCgDm74cOF0iqwTqc6TUY9yDyiLAD+p7nGPLxPNijRq6Qr2aGH4lTSRzFCQdJRdRIi220Yl4h9qOfFNVFOklSoZDpqHwksRBYi89D0wzFSb5diJ21paGXj+RAARkUUpB06ZG6RIgiFYARBnTfcY5q1KTZGotNQfNYpApgCo0LcKFBIJ5dZFgpNoxWbj/3wZSm6u1V2RnIQqrLIaoqzDQojniJkTfDFS8R0mqU1ChRylYG7NyxAFo5wb27dcefNPBOSvXoqUvyRTaM/wDCfBmKO1Skz6ORJU/ELEACLg6R0jpBmYK9SvNSjW1NSDErChirLOhex1HdlBkgmd8aZV42vmVUYhbli5aFAhdyeUdt7/PCVUzFB/PpisjM8+WodCSTGrSAxvax/msDOAnlbdpWhuKKveirwXgb161KhV5Aw5AskqTBMblTpJOo9B3OGTxF4W4bl2C63SsaZ0BWdywBWSwLQR0ixI22x9wShTy2rO1Vcfdsmga1yzghoUkXCIqwSNx74zvifG6uYVsw5Rajubhdp7Es0QtiOgjF0I8Y79gTfKb46oM+KOH8PXLGplahr1wFbnkxzgMag0gIf4dBIPp1xcGe+7qi0ilMlQzr+Ewk3szEarlrif0wscJ8MmtmvuxLaRU1V3AC6aSgH4p0rJKi1uZZ2jENfgmYZolSoUBZYJy3AMEiCQtx3xW4qMaWidOUnfY78cyGTr5ih5Nd9RcEyGmwJWIiFnfYiDtviKhwOtUqt93qBUUaqjMWCKBJ1EkHmOk2UEEAna+B9Th1apUXW8qUaWJMUyATLCTvEWgXHXDjwXIVWyNYLyvmG5Qw5J0oGuAxPMrCWEW2jHm4f+R3fr0UZIJaM/yHD65qrR1+Z5zMQT+ZWhiQbrtJ9B6WvfaSyp5NCkCaeXXRI2mQW/7i2/t3OGbKClrUJmW1pSq1atSmmkaVgtTpsyGAAFlh2PUwM7r5tqs63ZaTEkDUAYMkAseYzJJJmfe+KYqUlr/JNLjBsm8LVFqV6YqMq005yXhZCxCrO5LAbdATjzjXiAnNVaqNDsYZjzQo0gBJg6oQS1rz03p1OJLSVhTQajALSLe0KIN998cnL0iWYAiYlT0gdPQi4xRypCoui7nOKmkAVUNeICr/ACmS0WJJtA/a9rLkV6MMCus6mAcAEDSJuDYiDt1FhgJSomrUIAa8U00iQah+BTcRbr6CYvi9WL0NYMqylksVP8KmFIYyCOYHY6hvfAzfJoLaC3A+JhK9T8NRSKy9RTsNMJJgC+0ncn1nBelxtFkE6VMXKmDA6sbAieptvil4J8KnOI+kmm5OnWCCCqnVtqBsWgmDuoxD4i4LVyFVVqlTILq6taAWuQRM2Nus7nC5230HGki1xxFNNVSrSPmAEgMoiVcWkxE21fyjYmQHPF1oJmVglqnKjrYQtpEGwCxEdhtgtxpFq0KGtdAXLqALSGLvrj1YJ9CZnfALhGSWtnBRMFGDCZ3IQx3IGpRJF4B3nCXxcnFeilKopjLnMolSmrKq02XQrqN5qEkGxMFCpJBM3I23AcU49UzI01EpKtK+lA1zAVpJmZVfTp2waThbpma2VRvMUJ59PU8xoUghiIKk69I2Fl64XgJCtUp/9V3hl1BQVKhlYC8B2BvfpbfBx5KFI6LSncvQOq01QkKJMzJOwsQLbnr/AJOLVEsi6QZ1EMARtv7RItbv9JKHD1So5Xn0G0WVuxGoSLd4x5msvpDu7hql2K8xG0yTA1D9NhcHCm7dDbsv5VSoGnSBGprtup1qV0sDIIOxESRN7Fq/iZa2XbLBKdG4KuCAGaYiTEFh/ExgHc3wvDOMy6QSVi5JuSdMkz0tpA2AHvPf3QOxYiewsASCe/SP8OFN12emsKlBW9lyg9II2UqmuBUVXcIF1GpLALeQqoBJO/xbggYl+7IXWjl200o0qUaCxF2qM8czLcWFrwCZGA+ag1OZQQDHQkTZYP8A2ixwwnM1MjRytWiqMlRXaW1CSrlvLmdOorcAiZB7YqU3OKijyMuKUJOTdjh4K4RTyNAI1SirFy51kltgon4TYCIKg74aK3HRYI4cnYJSck9t3A3PU4xTwbmBQ4nVpV28tazGGJOnWT5lLWxAJBDkSerA4ePHfmZKmMxRzDp5bBSBoJeZU7jVqEKYnabA3L5OSpeiTTHT/wAIFYzXvr08gI08pZln8179RI6xenmvC9Ni7iHqEGC4HKYgBSACokC4n52ws/Zf9oNTN1/IrOKh0s6kgK4gXVoAVhcQ1iOszI0Lh8MWHWT1+mGqMWhfIzPxD4pzEPRo5WNCgViRpYSpWoFAkMBE6pg2iYwpccyRCBhuCGEzswYA39wfYjGt+NeHscvUNP41Uyv51UEkA7zpBj5jrbMuKH/0pYbaE9iAVjrf3GPOyJwyxQ9bhIeczRCZTKFABpFJCVU6mUU+YBlZSLSZMgWtMQY4Rw5FLaVVbkKwABvBmZJIaxgkzGM9yvipTkaNIvXy9dKYSnUAcU3Pw6W0qTJUSLbyMOnCMwFSlBJQ0wyEkklgoJk9SQzf7dN8uVT5NaOxU40jP/tg4U/3nKUdSoK+ouADp1BgusibxTjp0PfCLx7wp5L/AINTWsE33ABi9hfrcDpj9CceipR17mnDiwkgfFfSSAUO67/UYyTO5taqVaqyWlFmwEANEC1rmBA2Nt8HHM1SitBPEnFyb2L/AAvxVVeg+Rr1BoeCrvJKsi8isdynQT8JINhOPMgok02GoeYhAb/Sfi9DEH3xFX4VpalmXZVplpAF2/DKlrbCdQAkyd4jFrLVRXqPWJSiGbVCgFrkwFmQsGeb9O1M5KuQmF3SLHEOO1GrO4ApM2kFpGrl/KREEnSCV6IomJkxkvEJ1MKhbLsAs+TRpVA5vJ3AC2DCJnUbxAC/xDhYALp0vckk973n5+uLVLMUjasrGANJS0C8j2B29zhS8i9xKVh9PscM/mQKdUh4BUCY6OV6dtLHp0x7mfHLNRTLUl1sGbXVDExS2IUiebS2jXcCREnZZzubp+SV1DXqELpJMCNyZVRv6m0C5xW4HxM0X1FQ5flaZEKstAPre2xgDEeDG4Jy9heRJWooIUsxWq81IBKehkUBk+Bl0sNIuqlTG3QzcYE5okEqwhgAVHziT0Hp7emDeYrpkyiqA7OGZkdAw0sLBwbTYbDoDA2MXFc4j5diAqEkWULaYsYEgEHecU4m+NLSJcv7b2BafCmBUtOkkSfyzsfbVF8ecUQagGOnVs3bcQfSR8u3Q3f/ABEBQDYzNrQImx9raf7Y+z9AVQYaWBmYn6gXB2uJB+hJp0ti+3oueBOEU2zqo76NKny2VQfMaRIMyCTTLDqY2uMGPHmUo0qpUKqU10ouiApK0lHKTCqFkAgEnlnrZLo0qlCorieQhiAexup+hU+5w/cGqmtRr1PuyIvlzl9URMkkiVudh5ggW09CQOWfBKwoLkwV4aocSWpQalSCqNRD1LBVqBdXmX2K6WVSLwCAej7x7wtRzdQ1KpckwBzCABMADTYXJ+Z+QT7PeK5ipVzSZgOYAIJjlebKOhLKO9guHKqTb9j/AE+uGx2thpKxRz3gXVTCUmmDYux2uYPKep3jpiDKfZit6rMzOC7U6SaVBIlgupgeUSASd56YbXrkb/WMd+IXZMsKlKAoQqx6KZWSZ+Yv6fMWopNsPcmoogpeHsuMxRRgvmojDzF5WuDqEiBpgsYIPxfULxDw7origvNRGupDqhkNoIQFdMKNMWjoTJAOB1DjxGbp1Kk1CSEIEA88AFR9DEmRPe7H4g4qFo1CFJLLoUKRIaNI0mIO5YfQXIwGOayY36rodmxPFNJ7tGb1qBNeKmpaNRwaRVwF0hXLHvcEb/DYGYxUoZbzQPhRKs6yeVVgmAT+UEI3qYHbBvN6S1UvVKgLUYBVMEnl0gD4TsCYELMGZOKNQmuKKk+XSBZ1HNpReZ2tHOVsNRvMbYQ2o7Z1uqSAVWiC2lKkCQCYIJ9QI29f22wQpZ6KL1IAiYgdFJAA6Rt8574qZx4LkG0tEn1/y3fFjNVVTKKsRKD6sAf98LyfJLXbRf4zVOn0irlKRYtPUA/Q2/YjF3IcULsMnULClVcCQQeZpixBgEnQSNgSQYtihl+IJ0RmaYggRFx3kW/sMHfD2VCZtXRdZpqXAFvxGBAPazNN7SPTDsb4zpivIqeMPeLvs9q5yjSOXYF6NJUWm0DzQC0kMSAGAjcAEACRGIauSzmZoVctmytOrTVbhkqMzTymppYhGJCsRNxLR3bqHi4LTRFE19KIIjRqJCTJO0ydj17YXPEvjOrmaz5bIaaKoGavmXKhUAEuwIBCCZGu7MZ0xvizKo5FUezy4NwdsCeCsrU4ZVr1s2aWXUr5JZnmopMOPLRAWYMt7dsPvhD7QMvXpM1IuXDaSrgBjblMgkaSonV7z0nCPEmURWmnnBnLwW01VKxMf9QXU9CCdthaXj7HsrUUZmsyBqBCqOjNUBn8M72ViDeOZe1nq6ES7NhTNNUVtRVisHlsJ1fXacZLx2iUy2apwCab1Ekdgxj2gCcalllFKkS0JqGppPwgeptN5/bbGUcR4icxlq1aAorVKjx7rb+m/rbEfk/9W/sfD9WirwLiECjTI1rVcrYGUY6GQgmNt+40gzg7wXhxo5o1EapUpvBfnJCtK86hvjB+ovMgghf8L1kXQ1TS3l16TKpBhiGHKLG+ktAEzbDJxzMs3EaVar+BRyzDzmZ7DmOgxEs5KnShUm07AkHPjKNS9iscZdr0OJ1MjBGGoDZgW8vUJWQbHlvp7nthS8ReFKVJDoq+Y1SZJ06uViztAA3JCaQIAJnYYOcT8Uzz0S1SnUU6oAXRJ009OtYN9XaY7YDpkqyU1TUKbW1lQNRLbSwA0hTqsN+4vMM548Sqz0Y4py9AbI+HadRTRNQ8xIFJlDN1hgoYBXG4AYn+Ug3E8W8PNkmph6epFUjzRTKM0HVLAsVkSBvdZsDh/wDDflUA60fxKhk1VJipcSpBIAPNMieovOLlbLCuGpVQIWTqMXAP7QB1E+4kasz4pVaZn4Nt9NGOcTzBsJUztpMg+oPW/tj7NZYto0gnlkn1LMf2jFjj3hepk68Ov4ZP4TgyGvYT+ZV3Bv1vIOC/BK50kAix7H/P+cPxQjyS9AZZyaYC4pw9qbydrrN4LEAn6z/xiWlw6oFFQj8K5mQTMaRPUTIE7dN7A+KHnJpKqSzCZB/KQIM9hEdf1w5+KXpJwsqwAZqaqhAMSukb3NtN5Mwu5jGePPnFp9oXmiuVrozjgfAa2a83yyuikFnU3w69Q5biIiZkCO+2OszlwkMagem0oQFYEEQZFuoKsI/NjSfCXhDy8plKqRqf8SoerLVSCh6MvwG+xWRGFz7S1WvmKGTy6qGARCRAGpoCqf8ASoUn39MPceNCK0J1bhwc6NXMqSloJmWG430xb0N8S8Oyfk0FqtvUBKneAGZO3cdLxvGGnM/Z1UFDVRYmtSZWQkgagFUsnodUlSbG4kb4Dpwt6o0CidTEqVUGUb4nABut4MHYDsJLYRsCX2yhwDh1PNZhqTkrKErBgSGSQRebT22+WGvh71KLHKiiFViwFVdZ2tDAkhOaLCBLSMK/hKn5eaYOdJp03AmxkMgsekDqNsOmWzD0izLVYOW1aZJBtbUCbiJ9Yki+PPzvlL5XX+izDHWqv/Yw8HoFKKEroZhLztqHKJ6g6VUgnbV64IA9D02P98UMpxjXTFSINw4F40/FHeBcE7g3xbWlz2+Eif8Aj3B/TFyVRSE3siqXscR5jPNS0DzNKgm7MTIIOoCxvAJBAnffYyZgRbb2xV4rVqDLu1IgVEEiVDCxBNj1i/ewwt0tnNXoA53Pt57EeVUdWVUV1pzDTocsqaqeoA/E1pnsMGMlWreQWaj5RFQsZKlADzGDeQrTMgRv3wrZXjdY+Q6nSC4DKlgWDqCXO7ErG5MWiww48ZYvRdaGhmEqR5gVTqMWaYnSG36HE88kciaQ7HFxasTOK0ppB9WrWFmSB0uoAFpOqR7k74pcLr+ZVphEJCq1iQNUghib2t+xtfBPjKvSoKrIVhy9xbUSTCt8EAR1GIOHoio7FQxCWYC8kjqOwBN+xj18qTkk+Rd/YWqtAK51Asgch9J5hE7eh2NjabXEUfEVUsy7BdI0gHvb6QIGLrVSXfm/iY37329wMDuJUY0kLa9ulr9/Xb0x6GJ7ViJNxTS9nPATcuSOU/CRM297f582/gWdbmRUmCGckaY0kFVO4hiNMR1k4XfD+hQNYkNUvFiQABad4JNvX2wzvSUUkKI4qqzKz6HGtTJBgpESepkDvaNlNxy8qOpyhRN4/wA21NFrrTUHMFilQCCi+XTVViAQwXmEzBBK9cAPs8zeXWnn1q6g75WoFOoBSoUlgQTzMWKR2ExFzhh8dcWo1cpksvW1Kz0wwcCdLLNJQR1k6ge1u9s2zOUfL6lJQ6wVsegZT1uuw36HHpclys89p0XfCHhipm6ygU9dIOBVOoLpBB676oBIF5iNsbll6FDLeVlqaGEllpJLsb6ryZAJMlnIHrjNPsjLs1SgtTytUVCQOcqBpIpk8qkWk78wgbxtXBOC06CEIsayCxJJZvV2PMzH12m0YKLdMGkLf2lZ4jhjlhoqVNIVZkyWECRvyg+l8Zyaf/pSswx1T6wt/q1vmO+DfjnxKudzopIQaGUkl+jNIBjpAaF9Yb0xRCfggc11a0GDM7domDfE+WPOaD5VF0CfDBVqrUmHI4EqZgzCn57fQRti1xRAKdPVVWoRqRyJadLkrzFY1BOovf1OA2QrQwcEqYgHTYMwUXjeIJI7gbTglxHgoTKhKdSXDg81g3mK4selqYMmxvhWWLkkl6H+JkUJW/Y51Mr5eXyp0Fw1NNIm5JJY6oYba2uRE6YiTgxXpqabTGuoxKg7wuprfWP+7HPDaYOWpajICJf/AEqRI9Meqi6FqNujNoMSZMkaea0b7EGB2xA3GeS31R6G1G13YneMqzZM0K6khzULOB1Unb1sDPr7YcuCk1aWsaShMjeYKw4WDaQRH+84VPG1Km/leasAzUgEgEsT36b2Ej9cD+D+NDlqNSiqajM0uwBJs3U6dhEGLWgYYlC1x9GyjNxcn7HfxN90TLlK7nQAFK7kROlhYkVOxFze0TjM8twkEsadTkYyC66GO+6yQPkcU+N8bao+qqfMPbZR6AC3v/ziOtnKlcKSoWB/DI39/bDv+SVNEr4K+Q+vwrJpTpPUr10pVqeoMpDMrAgaRCkxJM/6d7Yr+KQxyBU1DUXz1WgYjUktzEQDLAncn4ZFmxxxJcxVy6oaak05YFbE3BNjvaeVYn3tgtT4bTzOWQsvmeVVoqDEACRqm83XdTcYbBbaSJ5q6ZxmuN1ctkMq+VqHZVdbus6NrkhIZSI9fTA7xRwtX0Z/K2gpUqqDFxBLCDKtI0t6w0bnFnNcGDyo5BJuABESB6dcVOFtUytSKrh6dVtL9Zm1wYkkTI/rGG2730K4oaeHZioVUlg4caqVSf8AqDswiQ/eOxtvhY8W0MxXz+WpZUstZwC4BiAjAq7GYKqs39I7AjOF8cqUcrmMvSYuy1qZowpMDnBIBEiSqn3Prgp4f4kcitXOZh1qZisNIp31rpuysSAEYyszsAIno5tAq+gHnqRo5ymIYO3IfqVbaDIYD3tgplSwcFrgm/ysBta3Lgt9odOlUqZTMUhGmtSDvEiKmxN9JIVd+sC+DVbwQmk+ZXZtMkqFFNWHUEglh8iMTTjk4uEevbHwlBPm+/or+FqJ8hj+aoWTrYAL9CQfrgpl1MMg6AMnt1U+zW9iMcJSCgRYAQItA2gDYQMeZasC0AyymV9bXE+v9sPj+qQuT+TZNmIemGHzAvHcEemO8oQRtPpa46/pOK7V9DSp5WuYH+X/AN8WAswRF/pjuOjrM61LQrVqWknTWlD+W5GqL/y298XMlwiqtQsyAcuoamUAzyghpAmCTf1ttghx7g5Obqsou1E1AO5Ucw+qftizSy1Spk6TonmFqZWCyqBzVIOomRGvoD8IGPKliTssjkpJAXiWYZamhWZUCgRqkDr6qdzePmcWcnlqVSmzvQRm1BZplkOw5uU9Zna8dsUqGTqprFRdJQaAencXEXsTsRivwzxCxFOmyrzVCLLBkRBIkqbjsL290x/JFUPuJUrZWn5jko55jBDENBaBuPrb+uKnEuDl6aNRFRwrVNRYLM6aJ6WNpv8AtgjmshAaoZ3Zv4Y1amkC9rz32PufkplMrUcm7lmRNMkAhaTEn1FPVtAgHFWNy9k+SUaBnCK70qSmm+klql1iYimIkAkdbDBzw7kKucrEVa9RaaLrdizEkGAAsmASQb7CDbALh9BQtJGYgwWGkkdZgnfa3uIxL4bzjNm/LSodDg03PRlaAfXqfaeuG41eTfQLyVB12U/GHEUOeE0nFCgopUFZmlgjNDljJcM5ZrG9hIwD4xxBqztJlRUqMDESCZ2mBIAMCBJxovj2j5OXy+Va/lEAQBJC67qDO8gG+4E7jA/xdk8mlNDQp0hUYqSQzSVgGdIIRpIuY6264qnNJ0ydQbRb+yTi1WmpSop8tmYUXOwqWZ1jeCpLA2EiOuNB8W1KlLh9QpUYOSvNOwZoIHazRbvbGb+E1Ip1D8RoutamvQ+WRrkdYUjpaR2w2/aJ4iDUqNCmy1PNUVWIJAIE+XHoXE7/AMPrhjklBi63Rl3BKyiiyiCzFZ5rgKRANrCY+vphhr1NNEXPIV2gyJn36G3W2E5Mx5dQmCRJtzCQTImCDG1pwZX8ROUnQR/DqA7xBJiO3vibLupWOxrtUWOGNT/EpVIKhmhjMrvDA9YEWgzFhgvwPJJ+KlSWAQVBaBKnkKkbgz+vywuUeDtZEklrJpvJO149+1t+pxpeS8OU6aUqaLpaURioJ1TdyxG8teTaME5XDWwIQqWwpRWaaBxCxpiY2hQRbrBtfbFilwwOp1EgAEiDO5I9upxYq5Zqi6qaWErB6FSQf898XOH05FRHQrKxeJIvMXO1r94xFHDc6ktHovLULizN/HtH8FHDBx5hAMEXGqQQegPTbCBWzDNTZ7KUZm5VCiT5Q6C3U/XvjSPGmUWnkaaf/reCb3kyG9zqk+uM+aioyVZj8Xmqo9mUOf8A4AYLClFtGZW3BMq5zJalYwStPSWPYMQP64t/fUU2LR09tTb+sYq5auCuYU2BphQP5ta6begknHFOsSTt0gCbehjFHC1RE8lW0bG7eu/zP7YjzJZtIAsSF1amBXciRsRbpGO3pdhcGb9+n97Y+fl0b/8AUB+kk/phv9gbsizSyWPYz9TGAPGUJplpidQIsf5h/wDH9sHs9WAkCL3P0vgBxLTpcbnUGt8gZ9h27nB8biDfyOPCjJTra1IPmgKTe0G4HaWiZ9/cnmCtQurqGDWkgXHb6/MdDgX4YotUpFBd6bMu0NEchnrH/wBRfBXhw8xNRBlrxHWwM/3xlmA/P0WOQfLtUUinBTUACVQNykg3IBsSBEdd8WfC/i6pWpijVZqhU/8AUA1agfhFQj4SNpIjaTIvNUyQ1BW1AHbUZU+itHKfRhfHeT4OqsVQaTudPK29w69R1tIO0YxM6gyKwNuvbr9MS01BNvl0xTpqVA1cwHf9x1U+0YJZGoDbWAegYfsQIP74OPRrOagLKe8ze1+oPY7n54EZrOBQSASw6E6R7TBP1H0wazbaGmRYXG8/TFSpoqjWIv6bd4/tgWzhTPGsytcVi9MIEZdE6iAVaI5b8xBMHpjvgfiU06Xlag4QnTEiFI1QF+IkGbk7dcXuIcMSZIn1jFNaKxAtHaR9euIZ2m3Yy3VUXqmf15Z3TryNaOY/lBm5JAi9zhWfh+iuuplplWDPJAg2kL/ETHQR39zalF2rMsHVEnfoY2nbpgHxTLUyS3xOb6j8RMHcbfpb6YSpKUrGLJwhRfznGaA5BBEyQAYFt9uYkbn1wIrcQDTM7jTePTpt9cc0sksCfTfVIgRa+xjrfElDKS16bxtOw9wTvacUwpEzbYIzp0jTTtPfftYnr69Iwf8As54EPvSVCfgVqjgHZQJAj/VpxEuRpqC2rVFoJiDHX5dThv8ACvDPu2TrZhxDVgNK/wAg+GY6Mx+YAN8UY1uzL9Afx1xynXyqKzf+opVfxAFvYFbW7lRI/KfTCfX4WRQp1wbM7IR2iNPyPP7R647zlWwF2clndjuzNtbpA6d2bfFvI5aVZalk03BJgmZAAkCRvq6YHksknY6+MUXfCdNyzVYBpUgxqJJlgygOoAktZSY67YvNR1U1pEgMhZ6Mxamx1eVVIMiTDhiIVrG0wu8NqGjV2DFTYNs3VS0R3BnpiyvGN2YEO4JMGRM7AzYb3HXDYtOFMVNNO0d53gOqoYBGoAgMIItcY4yHhgKS+pgq/EVMGbaReQSQDy79dgcRNxF1WaRgfxKQrA+6sCs+oE4lPEKuY0UtZ30ghQu5AsoAHuRcxc4xY9VZ10M3AV00aVdk0tU8x566JYJv3Ames4PjNmmq1Jmo+nQPyrI1H3PMB6e+IBwb7z5aIxp5eioRiRd9OwUgnoBJ2vb0u57LhYC+WxOyjUTBMbC4Fo+RwjyXwjxgV4KcrmHuIURVyg0Eqri8XOliNW/WCSN72GO+KWYQbKqwZ6db+0YocMr5lU0rRQopjefW0viLP8QaJqLAsPhYbR1/3wjJl+IcI1KvWwP40/EybAza8G9gbGfb98Jb8J/9HnEInyqiv7hYB9uRiMPPFcytem1MfxCI9xAg9rziHIKKhbygYcAOWUrcKFMnYEoRcdTacSRyPlZZKuDTMtyeTFV6zyfj6djJ6/P64kzHDHFwG0mdNpmOUn6rHywSocEOXrVKRYsWKqhuA+rWKZXrebiJENvhx4u4pLRRamgqgU6qZvECRYjebDHqx2ePWw09MAyd/nipXzMW6i47xIE/ME4u1SrCCrKO4cNq9oM/M4hzeW1EG/y6d5wV0w6sG53LNUbkuSsqN7bE/SPqMUKuVKBy0lgoDKeoJi5Fge4MWwVzmVRwUaZ3ESIB7HaQeh3n0wJzOaq06T0tCgMDBCsJLAyWM3J9dow1TdCWkmBVzNSlVqeUxRiJUi0q0EewsbHYj0wa4FxcGr5FUrysfLJJiDDaT2jVEfLtgPAVqVUgkfC3yOqb2J0sd/ynBrjhWqorUiQyMHkoqqQSJgAEyDBhiZhsY42rNQxaAQZAIMiIZh87YhGXC8vxgbX5l9m3xLk21U5ZdMDUXE6TN/rpAMAemLKZqmfhKsRbSQQfoRhd0w9M5p05Bv5gG42Ye/p8sRmiCYAPsYM+3fFpgGMxpYbGf8tj4ANIcQPzLNv7YNSBIqeeIs3MOzXj2O4xWzmcA59DWnUFm4tcDuN+8dDi5XSPiEibMP8ANvUTgfnqAZCFMz/NHeJ6gHvB9RjpNNHKzsVkZVOoQ0BW6NPbpJNvee2JH4ZO0j0In3wFpZPQCp1eUwIdTcqY+JSL7iY+YmMEG4u1GFdwwPwv+Yev99jPScSyHImfhMCwB+X+2BGc4K7PyhWPQAAt16ftGD7cSXTJiI9CP03wOpcWKszkhVIjkmwO3MIPzsQRhLUTGrASGTpUXupkMDIswbY2Nr9cQVuFVag5DubAubjaxgzf064I5XO0KFFRUrNDatCkhiSYJ5QSQW3Mk374NUgW6WgdxPuPTHQjuzeKrYq+G/CAp+ZWz2vyxcIrRridzPw3jSDfqRizxbxGjFmLVNCkBEA0pCkEKACVkRFidvQwzMhZNIbRPXSJ+UiOmFnjHgyrVE/enkbSFH7QY74r5uqF8BfyORZia7qefUEMGFiwOxi5AHaZ7Y8Z9MhhPeVHLv16fXB7hXCalKnoNddOosxEAyQoG7xsB7ycQ5rKKVYUlLgkH4rz8gbb+nXC13o3+4uZykyOrMDvEEyYB79b7ehEY5+6MAdrFryZIO0/LDTUyQFCC66gFhC2m06rz1kd4IGOMqgekD5bK0kSdrEjUJ9Le4wxNx2C9oW6GWKkahb0t+pED3uMSuul+WVifl9MWuI0zpiwAJMSGMQYJg9TA9JM7QeMg0poJt/Nb9fhHz6Th/PQugr4fqSlRnrRUaFHO4dQJOpdNviNyegPfBtcmWqr5VdiQpMrU12E/FItzX+ZwscAyx8/eSFqE3/lMT8yb4LZqteAxDASCCQZPqIIAHbuB1xBlTnk4ovxcYYnNhCpxHN0k1ms0T5aqyiwEE7ASQYg3tOKuX8RZiZ0qXYwSoIuelmPQDYDf5EdV8Q5hBp85iNyDB3sbwSen+DEuS4tWzB8uqQV0k25biIkgz179doOAniyRVm45wm6+wrl+J1jVBelqXYjSAWB7G0H3OJ8/wAR8imGIZ01GkNTrLTDKxI2AImN9+9gOfZEKqLELJMt12BMz8I/92KeYanBBEgd2n6STjseFtcmZmyqMnBHL8UqVKxrMZbUCCBYRsFDbC5gep74tcU4w9VpquJEgQAvW4sMUXqgjkMdwRA6xM22/piHyHKK4emAxYQzCeU3/fF8YuiBs01dIuBvaS39MWvLBUR12xy1Matup/rj16hj2B/SYwL2h9lPN5YimwAkn9TgHXqBdI8x6eokTNhAtPNN4gQYxeylQmjVaTqJMmfRf74oZlY0sNwSQe3K2DihMmDOKoy0eUFkDFi0A31bg3IBDHHmRrRpRhrRgQVmOuoRBkGbg+uI81mW5xO+/ryDfviFDAQjoLfXFEY/EDkH+DcROXq6NeqkY3mIiVYCRBgibfLDQ5BGteaevXGerULQxJJFp9iQP0thn4LWIJA28tW6WJUEx2v0FsJnH2NiwulfU3xCQNp/tidxIBt746yqgzN8cZhQLCwB/phdm0RgkWgsvYaT+n9sVEqUqpIUwQYIIgj2OO8zVMbnfEFHIoDrA5jMmTP74TKdMKjpsoUsGJHcmf3ve/W3TFKvQVkaQdA+JQDyfzCL6fUbb9xiFc6/nkajANhM7i+LufbTTWotnBUSP5pnAKakgvYJy0UY51KNdSSNJn1mJ/f64rcZ4utM/iUy35QkXtPQgwfScEcqgKupAKyDECLiTHzvhKz9IAEdCb/X/fCXEKwrQpg1WpsPL1pq1Lpc6CVJMwYNytux2jDauapqg3g7Qre94k33xn2SHJO0EgRaxmdvbDZlkASIsNQ721MP2Axrnx1RqVklXxUquUKPEWYc03APKOcRvt0tgvlGd1BYMsxYjT9Ab/WMLqjVUQEDZtgBsREEXBHcYYvLCalWwWIuTE+pvgo5OSOUWiSuiKASUU/Kfp0wPrZYPv17AX+e/wC2CK0gL9e+/QHrizRpg79v74bF2a0LeY4Cry5CMwGnUVvA2BmZi+K+c4exW7lQPha8/UEAdu39D9WqVUkGCBhX4xnnIMt+2Osx9AupwwCeaSY+u8+nb22648ynD6pJCAWgmSB7b+na/XHaOZW5+EH6xOCeZyqkXHXuexOHVonXZFwmlToOxeoPMIMmCwAP8IIFu5J3gCMQZjiR8xtN1MECI6fxfP1OOlyygPbYkCb2n1xFTAlhAjQx2G4iMDCC5cmNlL4KHogrVtUllAnsoEbC3/PfEnCVhxAJZuWAekgn9B+hxXZtVMz/AAkR6STOC1BQBTAA+BemGTpozF8XaB1eoGcs25YyCO2w9egxWzOVJaAt2AKrvMkD17TBi2LBEU9Q3IJJ+eK+X+I7Wnp2BjDIxXQuT3ZTpOZGmb6r2AIm0Xvsbj26YKZElRNMlJ32v2/c4gamOURaB+5Fu1sVqdUiQDbBKPoxI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5 Imagen" descr="http://2.bp.blogspot.com/_kfs6enXtGqg/TRFa5Jx6WkI/AAAAAAAAGP4/UbeVNSdw-M0/s400/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071810"/>
            <a:ext cx="6000792" cy="3786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2366</TotalTime>
  <Words>357</Words>
  <Application>Microsoft Office PowerPoint</Application>
  <PresentationFormat>Presentación en pantalla (4:3)</PresentationFormat>
  <Paragraphs>25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Brío</vt:lpstr>
      <vt:lpstr>LA CONQUISTA DE LOS MUSULMANES EN ESPAÑA</vt:lpstr>
      <vt:lpstr>LA CONQUISTA  MUSULMANA Y LOS PUEBLOS INVASORES</vt:lpstr>
      <vt:lpstr> </vt:lpstr>
      <vt:lpstr>Diapositiva 4</vt:lpstr>
      <vt:lpstr>Diapositiva 5</vt:lpstr>
      <vt:lpstr>LOS CRISTIANOS DEL NORTE DE LA PENÍNSULA</vt:lpstr>
      <vt:lpstr>Diapositiva 7</vt:lpstr>
      <vt:lpstr>LOS REINOS TAIFAS</vt:lpstr>
      <vt:lpstr>Diapositiva 9</vt:lpstr>
      <vt:lpstr>REINO DE GRANADA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CONQUISTA DE LOS MUSULMANES EN ESPAÑA</dc:title>
  <dc:creator>Pater</dc:creator>
  <cp:lastModifiedBy>6ºA</cp:lastModifiedBy>
  <cp:revision>88</cp:revision>
  <dcterms:created xsi:type="dcterms:W3CDTF">2012-06-02T11:10:38Z</dcterms:created>
  <dcterms:modified xsi:type="dcterms:W3CDTF">2012-06-18T09:12:30Z</dcterms:modified>
</cp:coreProperties>
</file>