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C943B-2BFE-4292-8AB5-78C552782A13}" type="datetimeFigureOut">
              <a:rPr lang="es-ES" smtClean="0"/>
              <a:pPr/>
              <a:t>11/06/2012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6AE9E-DF52-49AA-8160-255591E2C8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uario\Mis%20documentos\bandas%20sonoras%20-%20bso%20-%20carros%20de%20fuego%20(vangelis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CUEVA DE ALTAMIRA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224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>
                <a:latin typeface="Book Antiqua" pitchFamily="18" charset="0"/>
              </a:rPr>
              <a:t>LA CAPILLA SIXTINA DEL PALEOLÍTICO</a:t>
            </a:r>
          </a:p>
          <a:p>
            <a:pPr>
              <a:buNone/>
            </a:pPr>
            <a:r>
              <a:rPr lang="es-ES_tradnl" dirty="0" smtClean="0"/>
              <a:t>						 Juan Moreno</a:t>
            </a:r>
            <a:endParaRPr lang="es-ES" dirty="0"/>
          </a:p>
        </p:txBody>
      </p:sp>
      <p:pic>
        <p:nvPicPr>
          <p:cNvPr id="2050" name="Picture 2" descr="\\tsclient\C\Users\USUARIO\Desktop\Altamira\entrada cue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35" y="1844822"/>
            <a:ext cx="2891790" cy="1906905"/>
          </a:xfrm>
          <a:prstGeom prst="rect">
            <a:avLst/>
          </a:prstGeom>
          <a:noFill/>
        </p:spPr>
      </p:pic>
      <p:pic>
        <p:nvPicPr>
          <p:cNvPr id="5" name="bandas sonoras - bso - carros de fuego (vangeli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7772400" cy="1470025"/>
          </a:xfrm>
        </p:spPr>
        <p:txBody>
          <a:bodyPr/>
          <a:lstStyle/>
          <a:p>
            <a:r>
              <a:rPr lang="es-ES_tradnl" dirty="0" smtClean="0"/>
              <a:t>¿Dónde se encuentra?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8280920" cy="1728192"/>
          </a:xfrm>
        </p:spPr>
        <p:txBody>
          <a:bodyPr>
            <a:normAutofit/>
          </a:bodyPr>
          <a:lstStyle/>
          <a:p>
            <a:pPr algn="just"/>
            <a:r>
              <a:rPr lang="es-ES_tradnl" dirty="0" smtClean="0">
                <a:solidFill>
                  <a:schemeClr val="tx1"/>
                </a:solidFill>
                <a:latin typeface="Arial" pitchFamily="34" charset="0"/>
              </a:rPr>
              <a:t> En Santillana del Mar (Cantabria) a dos km del centro urbano. Fue descubierta  en 1868.</a:t>
            </a:r>
            <a:endParaRPr lang="es-ES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1026" name="Picture 2" descr="\\tsclient\C\Users\USUARIO\Desktop\Altamira\mapa cantabria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501008"/>
            <a:ext cx="4038600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¿Quién </a:t>
            </a:r>
            <a:r>
              <a:rPr lang="es-ES_tradnl" dirty="0" smtClean="0"/>
              <a:t>la </a:t>
            </a:r>
            <a:r>
              <a:rPr lang="es-ES_tradnl" dirty="0" smtClean="0"/>
              <a:t>descubrió?.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/>
          <a:lstStyle/>
          <a:p>
            <a:pPr>
              <a:buNone/>
            </a:pPr>
            <a:r>
              <a:rPr lang="es-ES_tradnl" dirty="0"/>
              <a:t>U</a:t>
            </a:r>
            <a:r>
              <a:rPr lang="es-ES_tradnl" dirty="0" smtClean="0"/>
              <a:t>n cazador llamado Modesto Cubillas, al liberar a su perro de las grietas de unas rocas. La existencia de numerosas grutas en la zona hizo que pasara desapercibida.</a:t>
            </a:r>
            <a:endParaRPr lang="es-ES" dirty="0"/>
          </a:p>
        </p:txBody>
      </p:sp>
      <p:pic>
        <p:nvPicPr>
          <p:cNvPr id="2050" name="Picture 2" descr="\\tsclient\C\Users\USUARIO\Desktop\Altamira\imagesCA4233Q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221088"/>
            <a:ext cx="3251051" cy="21297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¿Quién </a:t>
            </a:r>
            <a:r>
              <a:rPr lang="es-ES_tradnl" dirty="0" smtClean="0"/>
              <a:t>la </a:t>
            </a:r>
            <a:r>
              <a:rPr lang="es-ES_tradnl" dirty="0" smtClean="0"/>
              <a:t>investigó?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s-ES_tradnl" dirty="0" smtClean="0"/>
              <a:t> Marcelino Sanz de </a:t>
            </a:r>
            <a:r>
              <a:rPr lang="es-ES_tradnl" dirty="0" err="1" smtClean="0"/>
              <a:t>Sautola</a:t>
            </a:r>
            <a:r>
              <a:rPr lang="es-ES_tradnl" dirty="0" smtClean="0"/>
              <a:t> , mero aficionado a la paleontología , quien debió enterarse de la existencia de la cueva por Cubillas , y no la visitó hasta 1875 y en 1876 la recorrió totalmente . En 1879 la volvió a visitar con su hija María que descubrió una sala lateral con pinturas rupestres .</a:t>
            </a:r>
            <a:endParaRPr lang="es-ES" dirty="0"/>
          </a:p>
        </p:txBody>
      </p:sp>
      <p:pic>
        <p:nvPicPr>
          <p:cNvPr id="3074" name="Picture 2" descr="\\tsclient\C\Users\USUARIO\Desktop\Altamira\imagesCAOP6A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725144"/>
            <a:ext cx="3637012" cy="21328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Los habitantes de la cueva.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28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_tradnl" dirty="0" smtClean="0"/>
              <a:t>Fueron homo sapiens </a:t>
            </a:r>
            <a:r>
              <a:rPr lang="es-ES_tradnl" dirty="0" err="1" smtClean="0"/>
              <a:t>sapiens</a:t>
            </a:r>
            <a:r>
              <a:rPr lang="es-ES_tradnl" dirty="0" smtClean="0"/>
              <a:t>   , en el Paleolítico superior ,  vivían de la caza , la pesca , la recolección y el </a:t>
            </a:r>
            <a:r>
              <a:rPr lang="es-ES_tradnl" dirty="0" err="1" smtClean="0"/>
              <a:t>mariseo</a:t>
            </a:r>
            <a:r>
              <a:rPr lang="es-ES_tradnl" dirty="0" smtClean="0"/>
              <a:t>.</a:t>
            </a:r>
          </a:p>
          <a:p>
            <a:pPr>
              <a:buNone/>
            </a:pPr>
            <a:endParaRPr lang="es-ES_tradnl" dirty="0"/>
          </a:p>
          <a:p>
            <a:pPr>
              <a:buNone/>
            </a:pPr>
            <a:r>
              <a:rPr lang="es-ES_tradnl" dirty="0" smtClean="0"/>
              <a:t>				</a:t>
            </a:r>
            <a:endParaRPr lang="es-ES" dirty="0"/>
          </a:p>
        </p:txBody>
      </p:sp>
      <p:pic>
        <p:nvPicPr>
          <p:cNvPr id="7" name="Picture 3" descr="\\tsclient\C\Users\USUARIO\Desktop\Altamira\ca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1807369" cy="1202722"/>
          </a:xfrm>
          <a:prstGeom prst="rect">
            <a:avLst/>
          </a:prstGeom>
          <a:noFill/>
        </p:spPr>
      </p:pic>
      <p:pic>
        <p:nvPicPr>
          <p:cNvPr id="4100" name="Picture 4" descr="\\tsclient\C\Users\USUARIO\Desktop\Altamira\pesc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717032"/>
            <a:ext cx="2085975" cy="2190750"/>
          </a:xfrm>
          <a:prstGeom prst="rect">
            <a:avLst/>
          </a:prstGeom>
          <a:noFill/>
        </p:spPr>
      </p:pic>
      <p:pic>
        <p:nvPicPr>
          <p:cNvPr id="4101" name="Picture 5" descr="\\tsclient\C\Users\USUARIO\Desktop\Altamira\xcvbxc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5301208"/>
            <a:ext cx="762000" cy="914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Las partes de la cueva.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_tradnl" dirty="0" smtClean="0"/>
              <a:t>Vestíbulo, sala de policromos, la hoya y la cola de caballo . </a:t>
            </a:r>
          </a:p>
          <a:p>
            <a:pPr>
              <a:buNone/>
            </a:pPr>
            <a:r>
              <a:rPr lang="es-ES_tradnl" dirty="0" smtClean="0"/>
              <a:t>La más importante es la sala de policromos ya que alberga una de las mayores colecciones de arte rupestre del mundo.</a:t>
            </a:r>
            <a:endParaRPr lang="es-ES" dirty="0"/>
          </a:p>
        </p:txBody>
      </p:sp>
      <p:pic>
        <p:nvPicPr>
          <p:cNvPr id="2051" name="Picture 3" descr="\\tsclient\C\Users\USUARIO\Desktop\Altamira\imagesCA7OCQ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933056"/>
            <a:ext cx="3877627" cy="22477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Técnica de pintura.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dirty="0" smtClean="0"/>
              <a:t>Dibujaban y grababan el contorno exterior y algunos detalles anatómicos con carbón , luego usaban el color rojo como relleno y daban zarpazos para separar planos y dar relieve.</a:t>
            </a:r>
            <a:endParaRPr lang="es-ES" dirty="0"/>
          </a:p>
        </p:txBody>
      </p:sp>
      <p:pic>
        <p:nvPicPr>
          <p:cNvPr id="1026" name="Picture 2" descr="\\tsclient\C\Users\USUARIO\Desktop\Altamira\Pintur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97152"/>
            <a:ext cx="2676525" cy="1714500"/>
          </a:xfrm>
          <a:prstGeom prst="rect">
            <a:avLst/>
          </a:prstGeom>
          <a:noFill/>
        </p:spPr>
      </p:pic>
      <p:pic>
        <p:nvPicPr>
          <p:cNvPr id="1027" name="Picture 3" descr="\\tsclient\C\Users\USUARIO\Desktop\Altamira\cier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869160"/>
            <a:ext cx="2543175" cy="1800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Vestimenta y utensilios.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dirty="0" smtClean="0"/>
              <a:t>No vestían muy diferentes a nosotros sus prendas eran : abrigos , botas , chubasqueros , </a:t>
            </a:r>
            <a:r>
              <a:rPr lang="es-ES_tradnl" dirty="0" err="1" smtClean="0"/>
              <a:t>ect</a:t>
            </a:r>
            <a:r>
              <a:rPr lang="es-ES_tradnl" dirty="0" smtClean="0"/>
              <a:t> . Para hacer sus armas utilizaban </a:t>
            </a:r>
            <a:r>
              <a:rPr lang="es-ES_tradnl" dirty="0" err="1" smtClean="0"/>
              <a:t>silex</a:t>
            </a:r>
            <a:r>
              <a:rPr lang="es-ES_tradnl" dirty="0" smtClean="0"/>
              <a:t> y para los arpones y las agujas los hacían con hueso.</a:t>
            </a:r>
            <a:endParaRPr lang="es-ES" dirty="0"/>
          </a:p>
        </p:txBody>
      </p:sp>
      <p:pic>
        <p:nvPicPr>
          <p:cNvPr id="1026" name="Picture 2" descr="\\tsclient\C\Users\USUARIO\Desktop\Altamira\herramien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49080"/>
            <a:ext cx="2876550" cy="1590675"/>
          </a:xfrm>
          <a:prstGeom prst="rect">
            <a:avLst/>
          </a:prstGeom>
          <a:noFill/>
        </p:spPr>
      </p:pic>
      <p:pic>
        <p:nvPicPr>
          <p:cNvPr id="1027" name="Picture 3" descr="\\tsclient\C\Users\USUARIO\Desktop\Altamira\ar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653136"/>
            <a:ext cx="3886200" cy="11715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cueva de Altamira actualmente.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1916832"/>
            <a:ext cx="8229600" cy="2260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/>
              <a:t>Por </a:t>
            </a:r>
            <a:r>
              <a:rPr lang="es-ES_tradnl" dirty="0" smtClean="0"/>
              <a:t>desgracia, </a:t>
            </a:r>
            <a:r>
              <a:rPr lang="es-ES_tradnl" dirty="0" smtClean="0"/>
              <a:t>hoy en </a:t>
            </a:r>
            <a:r>
              <a:rPr lang="es-ES_tradnl" dirty="0" smtClean="0"/>
              <a:t>día, est</a:t>
            </a:r>
            <a:r>
              <a:rPr lang="es-ES_tradnl" dirty="0" smtClean="0"/>
              <a:t>á</a:t>
            </a:r>
            <a:r>
              <a:rPr lang="es-ES_tradnl" dirty="0" smtClean="0"/>
              <a:t> </a:t>
            </a:r>
            <a:r>
              <a:rPr lang="es-ES_tradnl" dirty="0" smtClean="0"/>
              <a:t>deteriorada </a:t>
            </a:r>
            <a:r>
              <a:rPr lang="es-ES_tradnl" dirty="0" smtClean="0"/>
              <a:t>y permanece cerrada para </a:t>
            </a:r>
            <a:r>
              <a:rPr lang="es-ES_tradnl" dirty="0" smtClean="0"/>
              <a:t>su </a:t>
            </a:r>
            <a:r>
              <a:rPr lang="es-ES_tradnl" dirty="0" smtClean="0"/>
              <a:t>conservación. Se </a:t>
            </a:r>
            <a:r>
              <a:rPr lang="es-ES_tradnl" dirty="0" smtClean="0"/>
              <a:t>ha </a:t>
            </a:r>
            <a:r>
              <a:rPr lang="es-ES_tradnl" dirty="0" smtClean="0"/>
              <a:t>creado</a:t>
            </a:r>
            <a:r>
              <a:rPr lang="es-ES_tradnl" dirty="0" smtClean="0"/>
              <a:t> </a:t>
            </a:r>
            <a:r>
              <a:rPr lang="es-ES_tradnl" dirty="0" smtClean="0"/>
              <a:t>un museo con una replica exacta para </a:t>
            </a:r>
            <a:r>
              <a:rPr lang="es-ES_tradnl" dirty="0" smtClean="0"/>
              <a:t> poder </a:t>
            </a:r>
            <a:r>
              <a:rPr lang="es-ES_tradnl" dirty="0" smtClean="0"/>
              <a:t>seguir </a:t>
            </a:r>
            <a:r>
              <a:rPr lang="es-ES_tradnl" dirty="0" smtClean="0"/>
              <a:t>viéndola.</a:t>
            </a:r>
            <a:endParaRPr lang="es-ES" dirty="0"/>
          </a:p>
        </p:txBody>
      </p:sp>
      <p:pic>
        <p:nvPicPr>
          <p:cNvPr id="3074" name="Picture 2" descr="\\tsclient\C\Users\USUARIO\Desktop\Altamira\mus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25144"/>
            <a:ext cx="3028950" cy="1504950"/>
          </a:xfrm>
          <a:prstGeom prst="rect">
            <a:avLst/>
          </a:prstGeom>
          <a:noFill/>
        </p:spPr>
      </p:pic>
      <p:pic>
        <p:nvPicPr>
          <p:cNvPr id="3075" name="Picture 3" descr="\\tsclient\C\Users\USUARIO\Desktop\Altamira\cueva tec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365104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313</Words>
  <Application>Microsoft Office PowerPoint</Application>
  <PresentationFormat>Presentación en pantalla (4:3)</PresentationFormat>
  <Paragraphs>22</Paragraphs>
  <Slides>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LA CUEVA DE ALTAMIRA</vt:lpstr>
      <vt:lpstr>¿Dónde se encuentra?</vt:lpstr>
      <vt:lpstr>¿Quién la descubrió?.</vt:lpstr>
      <vt:lpstr>¿Quién la investigó?</vt:lpstr>
      <vt:lpstr>Los habitantes de la cueva.</vt:lpstr>
      <vt:lpstr>Las partes de la cueva.</vt:lpstr>
      <vt:lpstr>Técnica de pintura.</vt:lpstr>
      <vt:lpstr>Vestimenta y utensilios.</vt:lpstr>
      <vt:lpstr>La cueva de Altamira actualmente.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CUEVA DE ALTAMIRA.</dc:title>
  <dc:creator> </dc:creator>
  <cp:lastModifiedBy> </cp:lastModifiedBy>
  <cp:revision>85</cp:revision>
  <dcterms:created xsi:type="dcterms:W3CDTF">2012-06-09T07:57:21Z</dcterms:created>
  <dcterms:modified xsi:type="dcterms:W3CDTF">2012-06-11T16:05:24Z</dcterms:modified>
</cp:coreProperties>
</file>