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IA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6-20T14:50:09.937" idx="1">
    <p:pos x="5556" y="890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1267F90-E783-48D0-9F7D-330AC116CFAD}" type="datetimeFigureOut">
              <a:rPr lang="es-ES" smtClean="0"/>
              <a:pPr/>
              <a:t>21/06/2012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88165B-4EC7-4143-B6A6-5A736BBED0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comments" Target="../comments/comment1.x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s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COMIDA CON LA QUE SE ALIMENTABAN LOS NÓMADAS DE LA PREHISTORIA,EDAD ANTIGUA Y EDAD MEDIA</a:t>
            </a:r>
            <a:endParaRPr lang="es-E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784976" cy="5184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2142130"/>
              </p:ext>
            </p:extLst>
          </p:nvPr>
        </p:nvGraphicFramePr>
        <p:xfrm>
          <a:off x="5796136" y="5805264"/>
          <a:ext cx="3557587" cy="685800"/>
        </p:xfrm>
        <a:graphic>
          <a:graphicData uri="http://schemas.openxmlformats.org/presentationml/2006/ole">
            <p:oleObj spid="_x0000_s1037" name="Objeto empaquetador del shell" showAsIcon="1" r:id="rId4" imgW="3556800" imgH="685800" progId="Package">
              <p:embed/>
            </p:oleObj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755576" y="191683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LUCÍA SÁNCHEZ RAMOS 5.C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26538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3019" y="4725144"/>
            <a:ext cx="3693790" cy="197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ALIMENTACIÓN DE LOS NÓMADAS EN LA PREHISTORIA</a:t>
            </a:r>
            <a:endParaRPr lang="es-ES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</p:spPr>
        <p:txBody>
          <a:bodyPr>
            <a:noAutofit/>
          </a:bodyPr>
          <a:lstStyle/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 dieta se componía de frutos silvestres como las moras o las frambuesas, de frutos secos como las avellanas o los piñones. Se alimentaban de huevos, insectos y caracoles.</a:t>
            </a:r>
          </a:p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que vivían en la costa comieron marisco, las ostras y los mejillones fueron manjares valorados. Endulzaban su dieta con miel y aprendieron a conservar los alimentos dejándolos secar o en salazón.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34513" y="53012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88832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1143000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ALIMENTACIÓN EN EL </a:t>
            </a:r>
            <a:r>
              <a:rPr lang="es-ES" sz="3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PALeOLÍTICO</a:t>
            </a:r>
            <a:r>
              <a:rPr lang="es-E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Y NEOLÍTICO</a:t>
            </a:r>
            <a:endParaRPr lang="es-ES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1043608" y="1052736"/>
            <a:ext cx="3960440" cy="576064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accent4">
                    <a:lumMod val="75000"/>
                  </a:schemeClr>
                </a:solidFill>
              </a:rPr>
              <a:t>NEOLÍTICO</a:t>
            </a:r>
            <a:endParaRPr lang="es-E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5102225" y="980728"/>
            <a:ext cx="4041775" cy="576064"/>
          </a:xfrm>
        </p:spPr>
        <p:txBody>
          <a:bodyPr/>
          <a:lstStyle/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         </a:t>
            </a:r>
            <a:r>
              <a:rPr lang="es-ES" sz="2400" dirty="0" smtClean="0">
                <a:solidFill>
                  <a:schemeClr val="accent4">
                    <a:lumMod val="75000"/>
                  </a:schemeClr>
                </a:solidFill>
              </a:rPr>
              <a:t>PALEOLÍTICO</a:t>
            </a:r>
            <a:endParaRPr lang="es-E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395536" y="3284984"/>
            <a:ext cx="3975348" cy="3201219"/>
          </a:xfrm>
        </p:spPr>
        <p:txBody>
          <a:bodyPr>
            <a:normAutofit fontScale="92500"/>
          </a:bodyPr>
          <a:lstStyle/>
          <a:p>
            <a:pPr algn="ctr"/>
            <a:r>
              <a:rPr lang="es-ES" dirty="0" smtClean="0"/>
              <a:t>Los hombres  ya no tenían que ir a la búsqueda de los animales, En la casa crearon el espacio de la cocina y los almacenes para guardar alimentos. En su dieta entraron dos nuevos productos la leche y los cereales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"/>
          </p:nvPr>
        </p:nvSpPr>
        <p:spPr>
          <a:xfrm>
            <a:off x="4788024" y="3080718"/>
            <a:ext cx="4041775" cy="377728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Los hombres y las mujeres se alimentaban de la carne que obtenían de animales muertos, y de los frutos ,hojas , raíces que  pudiesen recolectar. No producían su alimento, solo lo consumían.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2376264" cy="128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3096344" cy="142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748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 build="p"/>
      <p:bldP spid="6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ALIMENTACIÓN EN LA EDAD ANTIGUA</a:t>
            </a:r>
            <a:endParaRPr lang="es-ES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872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 smtClean="0"/>
              <a:t>En  ésta época se inventó el queso y el pan y la cocción de la carne.</a:t>
            </a:r>
          </a:p>
          <a:p>
            <a:pPr marL="0" indent="0">
              <a:buNone/>
            </a:pPr>
            <a:r>
              <a:rPr lang="es-ES" sz="2600" dirty="0" smtClean="0"/>
              <a:t>Recolectaban frutas, verduras y nueces</a:t>
            </a:r>
          </a:p>
          <a:p>
            <a:pPr marL="0" indent="0">
              <a:buNone/>
            </a:pPr>
            <a:r>
              <a:rPr lang="es-ES" sz="2600" dirty="0" smtClean="0"/>
              <a:t>Los hebreos se alimentaban de: leche ,cuajada, manteca láctea y agrias.</a:t>
            </a:r>
          </a:p>
          <a:p>
            <a:pPr marL="0" indent="0">
              <a:buNone/>
            </a:pPr>
            <a:r>
              <a:rPr lang="es-ES" sz="2600" dirty="0" smtClean="0"/>
              <a:t>Los egipcios de :pan , cerveza sin levadura, trueque ,plantas curativas y silos</a:t>
            </a:r>
          </a:p>
          <a:p>
            <a:pPr marL="0" indent="0">
              <a:buNone/>
            </a:pPr>
            <a:r>
              <a:rPr lang="es-ES" sz="2600" dirty="0" smtClean="0"/>
              <a:t>El pescado principal era el </a:t>
            </a:r>
            <a:r>
              <a:rPr lang="es-ES" sz="2600" dirty="0"/>
              <a:t>atún. La leche era de oveja o de cabra ya que la de las vacas apenas si alcanzaba para amantar a sus </a:t>
            </a:r>
            <a:r>
              <a:rPr lang="es-ES" sz="2600" dirty="0" smtClean="0"/>
              <a:t>terneros.</a:t>
            </a:r>
          </a:p>
        </p:txBody>
      </p:sp>
      <p:pic>
        <p:nvPicPr>
          <p:cNvPr id="1026" name="Picture 2" descr="http://www.monografias.com/trabajos63/origen-servicio-alimentos-bebidas/origen-servicio-alimentos-bebidas_image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05264"/>
            <a:ext cx="2295525" cy="98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09894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alimentación en la edad media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527191"/>
            <a:ext cx="8686800" cy="4525963"/>
          </a:xfrm>
        </p:spPr>
        <p:txBody>
          <a:bodyPr>
            <a:normAutofit/>
          </a:bodyPr>
          <a:lstStyle/>
          <a:p>
            <a:r>
              <a:rPr lang="es-ES" sz="2400" dirty="0" smtClean="0"/>
              <a:t>Los pueblos germánicos se alimentaban de los cultivos del bosque: castaños,  avellanas, piaras de cerdos y vacas, pesca y caza. No comen pan ni beben vino . Cereales en gachas o en farinetas, tiene un gran aprecio por la grasa animal.</a:t>
            </a:r>
          </a:p>
          <a:p>
            <a:r>
              <a:rPr lang="es-ES" sz="2400" dirty="0" smtClean="0"/>
              <a:t>Los nobles comían y bebían mucho .Basada en las carnes . Pan y vino abundantes , casi nada de hortalizas y verdura.</a:t>
            </a:r>
          </a:p>
          <a:p>
            <a:r>
              <a:rPr lang="es-ES" sz="2400" dirty="0" smtClean="0"/>
              <a:t>Los campesinos se alimentaban de huevos y quesos.</a:t>
            </a:r>
          </a:p>
          <a:p>
            <a:endParaRPr lang="es-E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879531"/>
            <a:ext cx="3960440" cy="19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7190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alimentación de los nobles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412776"/>
            <a:ext cx="8686800" cy="5445224"/>
          </a:xfrm>
        </p:spPr>
        <p:txBody>
          <a:bodyPr>
            <a:noAutofit/>
          </a:bodyPr>
          <a:lstStyle/>
          <a:p>
            <a:r>
              <a:rPr lang="es-ES_tradnl" sz="2400" dirty="0" smtClean="0"/>
              <a:t>Tenían un cierto </a:t>
            </a:r>
            <a:r>
              <a:rPr lang="es-ES_tradnl" sz="2400" dirty="0"/>
              <a:t>recelo al consumo de la fruta, pero favorable a que se tomase al comienzo de la </a:t>
            </a:r>
            <a:r>
              <a:rPr lang="es-ES_tradnl" sz="2400" dirty="0" smtClean="0"/>
              <a:t>comida.</a:t>
            </a:r>
          </a:p>
          <a:p>
            <a:r>
              <a:rPr lang="es-ES_tradnl" sz="2400" dirty="0" smtClean="0"/>
              <a:t>La </a:t>
            </a:r>
            <a:r>
              <a:rPr lang="es-ES_tradnl" sz="2400" dirty="0"/>
              <a:t>abundancia de verduras, hortalizas consideradas base de la mesa, escasos o inexistentes en la dieta popular y poco valoradas en la mesa real, sin embargo en la del arzobispo eran diarias: acelgas, espinacas, habas verdes, lechugas... también en este grupo se incluían los huevos de distintas aves, </a:t>
            </a:r>
            <a:endParaRPr lang="es-E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22645"/>
            <a:ext cx="5796136" cy="203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39542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alimentación de los campesinos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dirty="0" smtClean="0"/>
              <a:t>El </a:t>
            </a:r>
            <a:r>
              <a:rPr lang="es-ES_tradnl" sz="2400" dirty="0"/>
              <a:t>alimento fundamental era el pan </a:t>
            </a:r>
            <a:endParaRPr lang="es-ES_tradnl" sz="2400" dirty="0" smtClean="0"/>
          </a:p>
          <a:p>
            <a:pPr marL="0" indent="0">
              <a:buNone/>
            </a:pPr>
            <a:r>
              <a:rPr lang="es-ES_tradnl" sz="2400" dirty="0" smtClean="0"/>
              <a:t>La </a:t>
            </a:r>
            <a:r>
              <a:rPr lang="es-ES_tradnl" sz="2400" dirty="0"/>
              <a:t>carne de cerdo y los embutidos serán los principales acompañamientos así como las aves de corral y la </a:t>
            </a:r>
            <a:r>
              <a:rPr lang="es-ES_tradnl" sz="2400" dirty="0" smtClean="0"/>
              <a:t>caza</a:t>
            </a:r>
          </a:p>
          <a:p>
            <a:pPr marL="0" indent="0">
              <a:buNone/>
            </a:pPr>
            <a:r>
              <a:rPr lang="es-ES_tradnl" sz="2400" dirty="0"/>
              <a:t>Leche, queso y mantequilla tendrían un importante papel en la dieta junto a las legumbres, verduras y frutas</a:t>
            </a:r>
            <a:r>
              <a:rPr lang="es-ES_tradnl" sz="2400" dirty="0" smtClean="0"/>
              <a:t>.</a:t>
            </a:r>
          </a:p>
          <a:p>
            <a:pPr marL="0" indent="0">
              <a:buNone/>
            </a:pPr>
            <a:r>
              <a:rPr lang="es-ES_tradnl" sz="2400" dirty="0"/>
              <a:t>Coles, judías, guisantes, lentejas, nabos, manzanas, cerezas, ciruelas, fresas y peras serían las más consumidas mientras que el pescado no ocupaba un determinante </a:t>
            </a:r>
            <a:r>
              <a:rPr lang="es-ES_tradnl" sz="2400" dirty="0" smtClean="0"/>
              <a:t>lugar</a:t>
            </a:r>
            <a:r>
              <a:rPr lang="es-ES_tradnl" sz="2400" dirty="0"/>
              <a:t>.</a:t>
            </a:r>
            <a:endParaRPr lang="es-ES_tradnl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14825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Pirámide de la edad media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054" y="1556792"/>
            <a:ext cx="9144000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3130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Pirámide de la edad antigua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562100"/>
            <a:ext cx="914400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9123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538</Words>
  <Application>Microsoft Office PowerPoint</Application>
  <PresentationFormat>Presentación en pantalla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Viajes</vt:lpstr>
      <vt:lpstr>Paquete</vt:lpstr>
      <vt:lpstr>COMIDA CON LA QUE SE ALIMENTABAN LOS NÓMADAS DE LA PREHISTORIA,EDAD ANTIGUA Y EDAD MEDIA</vt:lpstr>
      <vt:lpstr>ALIMENTACIÓN DE LOS NÓMADAS EN LA PREHISTORIA</vt:lpstr>
      <vt:lpstr>ALIMENTACIÓN EN EL PALeOLÍTICO Y NEOLÍTICO</vt:lpstr>
      <vt:lpstr>ALIMENTACIÓN EN LA EDAD ANTIGUA</vt:lpstr>
      <vt:lpstr>La alimentación en la edad media</vt:lpstr>
      <vt:lpstr>La alimentación de los nobles</vt:lpstr>
      <vt:lpstr>La alimentación de los campesinos</vt:lpstr>
      <vt:lpstr>Pirámide de la edad media</vt:lpstr>
      <vt:lpstr>Pirámide de la edad antigua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COMIDA CON LA QUE SE ALIMENTABAN LOS NÓMADAS DE LA PREHISTORIA,EDAD ANTIGUA Y EDAD MEDIA</dc:title>
  <dc:creator>LUCIA</dc:creator>
  <cp:lastModifiedBy>6ºA</cp:lastModifiedBy>
  <cp:revision>33</cp:revision>
  <dcterms:created xsi:type="dcterms:W3CDTF">2012-05-31T19:40:19Z</dcterms:created>
  <dcterms:modified xsi:type="dcterms:W3CDTF">2012-06-21T08:41:57Z</dcterms:modified>
</cp:coreProperties>
</file>