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3965E-73E3-469E-8D5B-B05A45AA51EC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38F38-1461-4852-89CA-C5529F332C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142853"/>
            <a:ext cx="7958166" cy="35718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err="1" smtClean="0"/>
              <a:t>Costeau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1026" name="Picture 2" descr="C:\Documents and Settings\profesor\Escritorio\IVan cousteau\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714620"/>
            <a:ext cx="3786214" cy="3343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Vida</a:t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4" name="3 Marcador de contenido" descr="image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6" y="1714488"/>
            <a:ext cx="1709746" cy="2424915"/>
          </a:xfrm>
        </p:spPr>
      </p:pic>
      <p:pic>
        <p:nvPicPr>
          <p:cNvPr id="5" name="4 Imagen" descr="images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1643050"/>
            <a:ext cx="1771650" cy="1333500"/>
          </a:xfrm>
          <a:prstGeom prst="rect">
            <a:avLst/>
          </a:prstGeom>
        </p:spPr>
      </p:pic>
      <p:pic>
        <p:nvPicPr>
          <p:cNvPr id="6" name="5 Imagen" descr="127609645002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1500174"/>
            <a:ext cx="1714512" cy="1714512"/>
          </a:xfrm>
          <a:prstGeom prst="rect">
            <a:avLst/>
          </a:prstGeom>
        </p:spPr>
      </p:pic>
      <p:pic>
        <p:nvPicPr>
          <p:cNvPr id="7" name="6 Imagen" descr="1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38" y="3143248"/>
            <a:ext cx="1628572" cy="1438095"/>
          </a:xfrm>
          <a:prstGeom prst="rect">
            <a:avLst/>
          </a:prstGeom>
        </p:spPr>
      </p:pic>
      <p:pic>
        <p:nvPicPr>
          <p:cNvPr id="8" name="7 Imagen" descr="127609260523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884" y="3571876"/>
            <a:ext cx="1857388" cy="1285884"/>
          </a:xfrm>
          <a:prstGeom prst="rect">
            <a:avLst/>
          </a:prstGeom>
        </p:spPr>
      </p:pic>
      <p:pic>
        <p:nvPicPr>
          <p:cNvPr id="9" name="8 Imagen" descr="images 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54" y="4286256"/>
            <a:ext cx="1824042" cy="2000264"/>
          </a:xfrm>
          <a:prstGeom prst="rect">
            <a:avLst/>
          </a:prstGeom>
        </p:spPr>
      </p:pic>
      <p:pic>
        <p:nvPicPr>
          <p:cNvPr id="10" name="9 Imagen" descr="127609260499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5072074"/>
            <a:ext cx="1285884" cy="1500198"/>
          </a:xfrm>
          <a:prstGeom prst="rect">
            <a:avLst/>
          </a:prstGeom>
        </p:spPr>
      </p:pic>
      <p:pic>
        <p:nvPicPr>
          <p:cNvPr id="11" name="10 Imagen" descr="images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694" y="5072074"/>
            <a:ext cx="2857520" cy="16430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285883"/>
          </a:xfrm>
        </p:spPr>
        <p:txBody>
          <a:bodyPr/>
          <a:lstStyle/>
          <a:p>
            <a:r>
              <a:rPr lang="es-ES" dirty="0" smtClean="0"/>
              <a:t>fallecimiento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928802"/>
            <a:ext cx="6400800" cy="714380"/>
          </a:xfrm>
        </p:spPr>
        <p:txBody>
          <a:bodyPr/>
          <a:lstStyle/>
          <a:p>
            <a:r>
              <a:rPr lang="es-ES" dirty="0" smtClean="0"/>
              <a:t>11 de junio</a:t>
            </a:r>
            <a:endParaRPr lang="es-ES" dirty="0"/>
          </a:p>
        </p:txBody>
      </p:sp>
      <p:pic>
        <p:nvPicPr>
          <p:cNvPr id="4" name="3 Imagen" descr="images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643182"/>
            <a:ext cx="2647950" cy="1724025"/>
          </a:xfrm>
          <a:prstGeom prst="rect">
            <a:avLst/>
          </a:prstGeom>
        </p:spPr>
      </p:pic>
      <p:pic>
        <p:nvPicPr>
          <p:cNvPr id="5" name="4 Imagen" descr="imagesCA2MQ7I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142984"/>
            <a:ext cx="1143000" cy="1143000"/>
          </a:xfrm>
          <a:prstGeom prst="rect">
            <a:avLst/>
          </a:prstGeom>
        </p:spPr>
      </p:pic>
      <p:pic>
        <p:nvPicPr>
          <p:cNvPr id="6" name="5 Imagen" descr="12760926044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1928802"/>
            <a:ext cx="2214578" cy="4143404"/>
          </a:xfrm>
          <a:prstGeom prst="rect">
            <a:avLst/>
          </a:prstGeom>
        </p:spPr>
      </p:pic>
      <p:pic>
        <p:nvPicPr>
          <p:cNvPr id="7" name="6 Imagen" descr="127609651029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2500306"/>
            <a:ext cx="1857388" cy="3429024"/>
          </a:xfrm>
          <a:prstGeom prst="rect">
            <a:avLst/>
          </a:prstGeom>
        </p:spPr>
      </p:pic>
      <p:pic>
        <p:nvPicPr>
          <p:cNvPr id="8" name="7 Imagen" descr="imagesCA6GPVH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4714884"/>
            <a:ext cx="210978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/>
              <a:t>biografia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Nace en FRANCIA.</a:t>
            </a:r>
          </a:p>
          <a:p>
            <a:pPr>
              <a:buNone/>
            </a:pPr>
            <a:r>
              <a:rPr lang="es-ES" dirty="0" smtClean="0"/>
              <a:t>FRAN</a:t>
            </a:r>
            <a:endParaRPr lang="es-ES" dirty="0"/>
          </a:p>
        </p:txBody>
      </p:sp>
      <p:pic>
        <p:nvPicPr>
          <p:cNvPr id="4" name="3 Imagen" descr="Nenúfar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571744"/>
            <a:ext cx="4953008" cy="371475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</Words>
  <Application>Microsoft Office PowerPoint</Application>
  <PresentationFormat>Presentación en pantalla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  Costeau  </vt:lpstr>
      <vt:lpstr>   Vida   </vt:lpstr>
      <vt:lpstr>fallecimiento</vt:lpstr>
      <vt:lpstr> biografia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Costeau  </dc:title>
  <dc:creator>profesor</dc:creator>
  <cp:lastModifiedBy>profesor</cp:lastModifiedBy>
  <cp:revision>6</cp:revision>
  <dcterms:created xsi:type="dcterms:W3CDTF">2011-10-03T09:14:06Z</dcterms:created>
  <dcterms:modified xsi:type="dcterms:W3CDTF">2011-10-05T11:18:42Z</dcterms:modified>
</cp:coreProperties>
</file>