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1" r:id="rId6"/>
    <p:sldId id="260" r:id="rId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1" d="100"/>
          <a:sy n="51" d="100"/>
        </p:scale>
        <p:origin x="-1056" y="-13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es-ES" smtClean="0"/>
              <a:t>Haga clic para modificar el estilo de título del patrón</a:t>
            </a:r>
            <a:endParaRPr lang="en-US" dirty="0"/>
          </a:p>
        </p:txBody>
      </p:sp>
      <p:sp>
        <p:nvSpPr>
          <p:cNvPr id="8" name="Date Placeholder 3"/>
          <p:cNvSpPr>
            <a:spLocks noGrp="1"/>
          </p:cNvSpPr>
          <p:nvPr>
            <p:ph type="dt" sz="half" idx="10"/>
          </p:nvPr>
        </p:nvSpPr>
        <p:spPr/>
        <p:txBody>
          <a:bodyPr/>
          <a:lstStyle>
            <a:lvl1pPr>
              <a:defRPr/>
            </a:lvl1pPr>
          </a:lstStyle>
          <a:p>
            <a:pPr>
              <a:defRPr/>
            </a:pPr>
            <a:fld id="{7550E50D-476A-415F-BF14-C3F1D3613555}" type="datetimeFigureOut">
              <a:rPr lang="es-ES"/>
              <a:pPr>
                <a:defRPr/>
              </a:pPr>
              <a:t>20/11/2011</a:t>
            </a:fld>
            <a:endParaRPr lang="es-ES" dirty="0"/>
          </a:p>
        </p:txBody>
      </p:sp>
      <p:sp>
        <p:nvSpPr>
          <p:cNvPr id="9" name="Footer Placeholder 4"/>
          <p:cNvSpPr>
            <a:spLocks noGrp="1"/>
          </p:cNvSpPr>
          <p:nvPr>
            <p:ph type="ftr" sz="quarter" idx="11"/>
          </p:nvPr>
        </p:nvSpPr>
        <p:spPr/>
        <p:txBody>
          <a:bodyPr/>
          <a:lstStyle>
            <a:lvl1pPr>
              <a:defRPr/>
            </a:lvl1pPr>
          </a:lstStyle>
          <a:p>
            <a:pPr>
              <a:defRPr/>
            </a:pPr>
            <a:endParaRPr lang="es-ES"/>
          </a:p>
        </p:txBody>
      </p:sp>
      <p:sp>
        <p:nvSpPr>
          <p:cNvPr id="10" name="Slide Number Placeholder 5"/>
          <p:cNvSpPr>
            <a:spLocks noGrp="1"/>
          </p:cNvSpPr>
          <p:nvPr>
            <p:ph type="sldNum" sz="quarter" idx="12"/>
          </p:nvPr>
        </p:nvSpPr>
        <p:spPr/>
        <p:txBody>
          <a:bodyPr/>
          <a:lstStyle>
            <a:lvl1pPr>
              <a:defRPr/>
            </a:lvl1pPr>
          </a:lstStyle>
          <a:p>
            <a:pPr>
              <a:defRPr/>
            </a:pPr>
            <a:fld id="{35BAF9AA-EC12-4674-A5F5-58F6EFEE23D9}" type="slidenum">
              <a:rPr lang="es-ES"/>
              <a:pPr>
                <a:defRPr/>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4"/>
          </p:nvPr>
        </p:nvSpPr>
        <p:spPr/>
        <p:txBody>
          <a:bodyPr/>
          <a:lstStyle>
            <a:lvl1pPr>
              <a:defRPr/>
            </a:lvl1pPr>
          </a:lstStyle>
          <a:p>
            <a:pPr>
              <a:defRPr/>
            </a:pPr>
            <a:fld id="{69A8DE80-DE84-4D32-865F-F1D0F0DF38FC}" type="datetimeFigureOut">
              <a:rPr lang="es-ES"/>
              <a:pPr>
                <a:defRPr/>
              </a:pPr>
              <a:t>20/11/2011</a:t>
            </a:fld>
            <a:endParaRPr lang="es-ES" dirty="0"/>
          </a:p>
        </p:txBody>
      </p:sp>
      <p:sp>
        <p:nvSpPr>
          <p:cNvPr id="5" name="Footer Placeholder 4"/>
          <p:cNvSpPr>
            <a:spLocks noGrp="1"/>
          </p:cNvSpPr>
          <p:nvPr>
            <p:ph type="ftr" sz="quarter" idx="15"/>
          </p:nvPr>
        </p:nvSpPr>
        <p:spPr/>
        <p:txBody>
          <a:bodyPr/>
          <a:lstStyle>
            <a:lvl1pPr>
              <a:defRPr/>
            </a:lvl1pPr>
          </a:lstStyle>
          <a:p>
            <a:pPr>
              <a:defRPr/>
            </a:pPr>
            <a:endParaRPr lang="es-ES"/>
          </a:p>
        </p:txBody>
      </p:sp>
      <p:sp>
        <p:nvSpPr>
          <p:cNvPr id="6" name="Slide Number Placeholder 5"/>
          <p:cNvSpPr>
            <a:spLocks noGrp="1"/>
          </p:cNvSpPr>
          <p:nvPr>
            <p:ph type="sldNum" sz="quarter" idx="16"/>
          </p:nvPr>
        </p:nvSpPr>
        <p:spPr/>
        <p:txBody>
          <a:bodyPr/>
          <a:lstStyle>
            <a:lvl1pPr>
              <a:defRPr/>
            </a:lvl1pPr>
          </a:lstStyle>
          <a:p>
            <a:pPr>
              <a:defRPr/>
            </a:pPr>
            <a:fld id="{F50CAB91-D457-498E-9A18-EFCD7A3B811E}" type="slidenum">
              <a:rPr lang="es-ES"/>
              <a:pPr>
                <a:defRPr/>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8"/>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22438" y="4607511"/>
            <a:ext cx="5970494"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8" name="Date Placeholder 3"/>
          <p:cNvSpPr>
            <a:spLocks noGrp="1"/>
          </p:cNvSpPr>
          <p:nvPr>
            <p:ph type="dt" sz="half" idx="10"/>
          </p:nvPr>
        </p:nvSpPr>
        <p:spPr/>
        <p:txBody>
          <a:bodyPr/>
          <a:lstStyle>
            <a:lvl1pPr>
              <a:defRPr/>
            </a:lvl1pPr>
          </a:lstStyle>
          <a:p>
            <a:pPr>
              <a:defRPr/>
            </a:pPr>
            <a:fld id="{BFFE0D98-BAB7-4718-9C3B-0445AF091F3A}" type="datetimeFigureOut">
              <a:rPr lang="es-ES"/>
              <a:pPr>
                <a:defRPr/>
              </a:pPr>
              <a:t>20/11/2011</a:t>
            </a:fld>
            <a:endParaRPr lang="es-ES" dirty="0"/>
          </a:p>
        </p:txBody>
      </p:sp>
      <p:sp>
        <p:nvSpPr>
          <p:cNvPr id="9" name="Footer Placeholder 4"/>
          <p:cNvSpPr>
            <a:spLocks noGrp="1"/>
          </p:cNvSpPr>
          <p:nvPr>
            <p:ph type="ftr" sz="quarter" idx="11"/>
          </p:nvPr>
        </p:nvSpPr>
        <p:spPr/>
        <p:txBody>
          <a:bodyPr/>
          <a:lstStyle>
            <a:lvl1pPr>
              <a:defRPr/>
            </a:lvl1pPr>
          </a:lstStyle>
          <a:p>
            <a:pPr>
              <a:defRPr/>
            </a:pPr>
            <a:endParaRPr lang="es-ES"/>
          </a:p>
        </p:txBody>
      </p:sp>
      <p:sp>
        <p:nvSpPr>
          <p:cNvPr id="10" name="Slide Number Placeholder 5"/>
          <p:cNvSpPr>
            <a:spLocks noGrp="1"/>
          </p:cNvSpPr>
          <p:nvPr>
            <p:ph type="sldNum" sz="quarter" idx="12"/>
          </p:nvPr>
        </p:nvSpPr>
        <p:spPr/>
        <p:txBody>
          <a:bodyPr/>
          <a:lstStyle>
            <a:lvl1pPr>
              <a:defRPr/>
            </a:lvl1pPr>
          </a:lstStyle>
          <a:p>
            <a:pPr>
              <a:defRPr/>
            </a:pPr>
            <a:fld id="{AAD83F4F-9DAE-463C-811D-63A2AA939446}" type="slidenum">
              <a:rPr lang="es-ES"/>
              <a:pPr>
                <a:defRPr/>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Date Placeholder 3"/>
          <p:cNvSpPr>
            <a:spLocks noGrp="1"/>
          </p:cNvSpPr>
          <p:nvPr>
            <p:ph type="dt" sz="half" idx="15"/>
          </p:nvPr>
        </p:nvSpPr>
        <p:spPr/>
        <p:txBody>
          <a:bodyPr/>
          <a:lstStyle>
            <a:lvl1pPr>
              <a:defRPr/>
            </a:lvl1pPr>
          </a:lstStyle>
          <a:p>
            <a:pPr>
              <a:defRPr/>
            </a:pPr>
            <a:fld id="{0B51F8A8-0B64-4109-A2E8-AA31667D58C5}" type="datetimeFigureOut">
              <a:rPr lang="es-ES"/>
              <a:pPr>
                <a:defRPr/>
              </a:pPr>
              <a:t>20/11/2011</a:t>
            </a:fld>
            <a:endParaRPr lang="es-ES" dirty="0"/>
          </a:p>
        </p:txBody>
      </p:sp>
      <p:sp>
        <p:nvSpPr>
          <p:cNvPr id="6" name="Footer Placeholder 4"/>
          <p:cNvSpPr>
            <a:spLocks noGrp="1"/>
          </p:cNvSpPr>
          <p:nvPr>
            <p:ph type="ftr" sz="quarter" idx="16"/>
          </p:nvPr>
        </p:nvSpPr>
        <p:spPr/>
        <p:txBody>
          <a:bodyPr/>
          <a:lstStyle>
            <a:lvl1pPr>
              <a:defRPr/>
            </a:lvl1pPr>
          </a:lstStyle>
          <a:p>
            <a:pPr>
              <a:defRPr/>
            </a:pPr>
            <a:endParaRPr lang="es-ES"/>
          </a:p>
        </p:txBody>
      </p:sp>
      <p:sp>
        <p:nvSpPr>
          <p:cNvPr id="7" name="Slide Number Placeholder 5"/>
          <p:cNvSpPr>
            <a:spLocks noGrp="1"/>
          </p:cNvSpPr>
          <p:nvPr>
            <p:ph type="sldNum" sz="quarter" idx="17"/>
          </p:nvPr>
        </p:nvSpPr>
        <p:spPr/>
        <p:txBody>
          <a:bodyPr/>
          <a:lstStyle>
            <a:lvl1pPr>
              <a:defRPr/>
            </a:lvl1pPr>
          </a:lstStyle>
          <a:p>
            <a:pPr>
              <a:defRPr/>
            </a:pPr>
            <a:fld id="{D3CDD477-3820-4408-B4D7-2DD403606A64}" type="slidenum">
              <a:rPr lang="es-ES"/>
              <a:pPr>
                <a:defRPr/>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3"/>
          <p:cNvSpPr>
            <a:spLocks noGrp="1"/>
          </p:cNvSpPr>
          <p:nvPr>
            <p:ph type="dt" sz="half" idx="10"/>
          </p:nvPr>
        </p:nvSpPr>
        <p:spPr/>
        <p:txBody>
          <a:bodyPr/>
          <a:lstStyle>
            <a:lvl1pPr>
              <a:defRPr/>
            </a:lvl1pPr>
          </a:lstStyle>
          <a:p>
            <a:pPr>
              <a:defRPr/>
            </a:pPr>
            <a:fld id="{72DFCFFA-0BBC-4EEF-AD56-02ACBE4A0602}" type="datetimeFigureOut">
              <a:rPr lang="es-ES"/>
              <a:pPr>
                <a:defRPr/>
              </a:pPr>
              <a:t>20/11/2011</a:t>
            </a:fld>
            <a:endParaRPr lang="es-ES" dirty="0"/>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684CFFE1-7C26-4E0B-9A4A-6C0D15CEDDCD}" type="slidenum">
              <a:rPr lang="es-ES"/>
              <a:pPr>
                <a:defRPr/>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3"/>
          <p:cNvSpPr>
            <a:spLocks noGrp="1"/>
          </p:cNvSpPr>
          <p:nvPr>
            <p:ph type="dt" sz="half" idx="10"/>
          </p:nvPr>
        </p:nvSpPr>
        <p:spPr/>
        <p:txBody>
          <a:bodyPr/>
          <a:lstStyle>
            <a:lvl1pPr>
              <a:defRPr/>
            </a:lvl1pPr>
          </a:lstStyle>
          <a:p>
            <a:pPr>
              <a:defRPr/>
            </a:pPr>
            <a:fld id="{096C211E-2C4B-43D3-87D4-B9FD034ECDD3}" type="datetimeFigureOut">
              <a:rPr lang="es-ES"/>
              <a:pPr>
                <a:defRPr/>
              </a:pPr>
              <a:t>20/11/2011</a:t>
            </a:fld>
            <a:endParaRPr lang="es-ES" dirty="0"/>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EC5F8BD6-E637-42EB-B850-D28FFFE94F6E}" type="slidenum">
              <a:rPr lang="es-ES"/>
              <a:pPr>
                <a:defRPr/>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8F24B2D-1020-40D5-A777-2319B41A9839}" type="datetimeFigureOut">
              <a:rPr lang="es-ES"/>
              <a:pPr>
                <a:defRPr/>
              </a:pPr>
              <a:t>20/11/2011</a:t>
            </a:fld>
            <a:endParaRPr lang="es-ES" dirty="0"/>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09ABB830-925C-4178-8AB3-EB7247219BD6}" type="slidenum">
              <a:rPr lang="es-ES"/>
              <a:pPr>
                <a:defRPr/>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lstStyle>
            <a:lvl1pPr marL="228600" indent="-228600" algn="l">
              <a:defRPr sz="2800" b="1">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3"/>
          <p:cNvSpPr>
            <a:spLocks noGrp="1"/>
          </p:cNvSpPr>
          <p:nvPr>
            <p:ph type="dt" sz="half" idx="10"/>
          </p:nvPr>
        </p:nvSpPr>
        <p:spPr/>
        <p:txBody>
          <a:bodyPr/>
          <a:lstStyle>
            <a:lvl1pPr>
              <a:defRPr/>
            </a:lvl1pPr>
          </a:lstStyle>
          <a:p>
            <a:pPr>
              <a:defRPr/>
            </a:pPr>
            <a:fld id="{36EA827F-4FDA-4D62-8713-3D841BFC3529}" type="datetimeFigureOut">
              <a:rPr lang="es-ES"/>
              <a:pPr>
                <a:defRPr/>
              </a:pPr>
              <a:t>20/11/2011</a:t>
            </a:fld>
            <a:endParaRPr lang="es-ES" dirty="0"/>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F562FF94-2247-4CFC-8530-BDA49471B652}" type="slidenum">
              <a:rPr lang="es-ES"/>
              <a:pPr>
                <a:defRPr/>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9"/>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smtClean="0"/>
              <a:t>Haga clic en el icono para agregar una imagen</a:t>
            </a:r>
            <a:endParaRPr lang="en-US" noProof="0"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es-ES" smtClean="0"/>
              <a:t>Haga clic para modificar el estilo de título del patrón</a:t>
            </a:r>
            <a:endParaRPr lang="en-US" dirty="0"/>
          </a:p>
        </p:txBody>
      </p:sp>
      <p:sp>
        <p:nvSpPr>
          <p:cNvPr id="9" name="Date Placeholder 4"/>
          <p:cNvSpPr>
            <a:spLocks noGrp="1"/>
          </p:cNvSpPr>
          <p:nvPr>
            <p:ph type="dt" sz="half" idx="10"/>
          </p:nvPr>
        </p:nvSpPr>
        <p:spPr/>
        <p:txBody>
          <a:bodyPr/>
          <a:lstStyle>
            <a:lvl1pPr>
              <a:defRPr/>
            </a:lvl1pPr>
          </a:lstStyle>
          <a:p>
            <a:pPr>
              <a:defRPr/>
            </a:pPr>
            <a:fld id="{289B8C60-18E5-49FF-8BBE-0BAF41354225}" type="datetimeFigureOut">
              <a:rPr lang="es-ES"/>
              <a:pPr>
                <a:defRPr/>
              </a:pPr>
              <a:t>20/11/2011</a:t>
            </a:fld>
            <a:endParaRPr lang="es-ES" dirty="0"/>
          </a:p>
        </p:txBody>
      </p:sp>
      <p:sp>
        <p:nvSpPr>
          <p:cNvPr id="10" name="Footer Placeholder 5"/>
          <p:cNvSpPr>
            <a:spLocks noGrp="1"/>
          </p:cNvSpPr>
          <p:nvPr>
            <p:ph type="ftr" sz="quarter" idx="11"/>
          </p:nvPr>
        </p:nvSpPr>
        <p:spPr/>
        <p:txBody>
          <a:bodyPr/>
          <a:lstStyle>
            <a:lvl1pPr>
              <a:defRPr/>
            </a:lvl1pPr>
          </a:lstStyle>
          <a:p>
            <a:pPr>
              <a:defRPr/>
            </a:pPr>
            <a:endParaRPr lang="es-ES"/>
          </a:p>
        </p:txBody>
      </p:sp>
      <p:sp>
        <p:nvSpPr>
          <p:cNvPr id="11" name="Slide Number Placeholder 6"/>
          <p:cNvSpPr>
            <a:spLocks noGrp="1"/>
          </p:cNvSpPr>
          <p:nvPr>
            <p:ph type="sldNum" sz="quarter" idx="12"/>
          </p:nvPr>
        </p:nvSpPr>
        <p:spPr/>
        <p:txBody>
          <a:bodyPr/>
          <a:lstStyle>
            <a:lvl1pPr>
              <a:defRPr/>
            </a:lvl1pPr>
          </a:lstStyle>
          <a:p>
            <a:pPr>
              <a:defRPr/>
            </a:pPr>
            <a:fld id="{94496D71-201D-46B0-A8DE-08FC148582B5}" type="slidenum">
              <a:rPr lang="es-ES"/>
              <a:pPr>
                <a:defRPr/>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lvl1pPr>
              <a:defRPr/>
            </a:lvl1pPr>
          </a:lstStyle>
          <a:p>
            <a:pPr>
              <a:defRPr/>
            </a:pPr>
            <a:fld id="{3E8DCA23-3A41-4721-A8EB-8EEA79147AF7}" type="datetimeFigureOut">
              <a:rPr lang="es-ES"/>
              <a:pPr>
                <a:defRPr/>
              </a:pPr>
              <a:t>20/11/2011</a:t>
            </a:fld>
            <a:endParaRPr lang="es-ES" dirty="0"/>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75CF6465-8207-45B1-A0F4-8D55D44541AD}" type="slidenum">
              <a:rPr lang="es-ES"/>
              <a:pPr>
                <a:defRPr/>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lvl1pPr>
              <a:defRPr/>
            </a:lvl1pPr>
          </a:lstStyle>
          <a:p>
            <a:pPr>
              <a:defRPr/>
            </a:pPr>
            <a:fld id="{25051474-E4C3-4BFD-A432-62FE0233DB57}" type="datetimeFigureOut">
              <a:rPr lang="es-ES"/>
              <a:pPr>
                <a:defRPr/>
              </a:pPr>
              <a:t>20/11/2011</a:t>
            </a:fld>
            <a:endParaRPr lang="es-ES" dirty="0"/>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DDF1531D-D4AC-4CD4-BF4D-AD31ABF65CB4}" type="slidenum">
              <a:rPr lang="es-ES"/>
              <a:pPr>
                <a:defRPr/>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es-ES" smtClean="0"/>
              <a:t>Haga clic para modificar el estilo de título del patrón</a:t>
            </a:r>
            <a:endParaRPr lang="en-US" dirty="0"/>
          </a:p>
        </p:txBody>
      </p:sp>
      <p:sp>
        <p:nvSpPr>
          <p:cNvPr id="1037" name="Text Placeholder 2"/>
          <p:cNvSpPr>
            <a:spLocks noGrp="1"/>
          </p:cNvSpPr>
          <p:nvPr>
            <p:ph type="body" idx="1"/>
          </p:nvPr>
        </p:nvSpPr>
        <p:spPr bwMode="auto">
          <a:xfrm>
            <a:off x="1143000" y="731838"/>
            <a:ext cx="6400800" cy="34750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fontAlgn="auto">
              <a:spcBef>
                <a:spcPts val="0"/>
              </a:spcBef>
              <a:spcAft>
                <a:spcPts val="0"/>
              </a:spcAft>
              <a:defRPr sz="1100" b="1" smtClean="0">
                <a:solidFill>
                  <a:schemeClr val="tx1">
                    <a:lumMod val="50000"/>
                    <a:lumOff val="50000"/>
                  </a:schemeClr>
                </a:solidFill>
                <a:latin typeface="+mn-lt"/>
              </a:defRPr>
            </a:lvl1pPr>
          </a:lstStyle>
          <a:p>
            <a:pPr>
              <a:defRPr/>
            </a:pPr>
            <a:fld id="{782D8F4B-10E7-4302-B927-3C56B456C9C9}" type="datetimeFigureOut">
              <a:rPr lang="es-ES"/>
              <a:pPr>
                <a:defRPr/>
              </a:pPr>
              <a:t>20/11/2011</a:t>
            </a:fld>
            <a:endParaRPr lang="es-ES" dirty="0"/>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fontAlgn="auto">
              <a:spcBef>
                <a:spcPts val="0"/>
              </a:spcBef>
              <a:spcAft>
                <a:spcPts val="0"/>
              </a:spcAft>
              <a:defRPr sz="1100" b="1" dirty="0">
                <a:solidFill>
                  <a:schemeClr val="tx1">
                    <a:lumMod val="50000"/>
                    <a:lumOff val="50000"/>
                  </a:schemeClr>
                </a:solidFill>
                <a:latin typeface="+mn-lt"/>
              </a:defRPr>
            </a:lvl1pPr>
          </a:lstStyle>
          <a:p>
            <a:pPr>
              <a:defRPr/>
            </a:pPr>
            <a:endParaRPr lang="es-E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tx1">
                    <a:lumMod val="50000"/>
                    <a:lumOff val="50000"/>
                  </a:schemeClr>
                </a:solidFill>
                <a:latin typeface="+mn-lt"/>
              </a:defRPr>
            </a:lvl1pPr>
          </a:lstStyle>
          <a:p>
            <a:pPr>
              <a:defRPr/>
            </a:pPr>
            <a:fld id="{0557E44B-F69C-4BC2-968A-11BC9F943DFA}" type="slidenum">
              <a:rPr lang="es-ES"/>
              <a:pPr>
                <a:defRPr/>
              </a:pPr>
              <a:t>‹Nº›</a:t>
            </a:fld>
            <a:endParaRPr lang="es-ES" dirty="0"/>
          </a:p>
        </p:txBody>
      </p:sp>
    </p:spTree>
  </p:cSld>
  <p:clrMap bg1="lt1" tx1="dk1" bg2="lt2" tx2="dk2" accent1="accent1" accent2="accent2" accent3="accent3" accent4="accent4" accent5="accent5" accent6="accent6" hlink="hlink" folHlink="folHlink"/>
  <p:sldLayoutIdLst>
    <p:sldLayoutId id="2147483744" r:id="rId1"/>
    <p:sldLayoutId id="2147483743" r:id="rId2"/>
    <p:sldLayoutId id="2147483745" r:id="rId3"/>
    <p:sldLayoutId id="2147483742" r:id="rId4"/>
    <p:sldLayoutId id="2147483741" r:id="rId5"/>
    <p:sldLayoutId id="2147483740" r:id="rId6"/>
    <p:sldLayoutId id="2147483739" r:id="rId7"/>
    <p:sldLayoutId id="2147483738" r:id="rId8"/>
    <p:sldLayoutId id="2147483746" r:id="rId9"/>
    <p:sldLayoutId id="2147483737" r:id="rId10"/>
    <p:sldLayoutId id="2147483736" r:id="rId11"/>
  </p:sldLayoutIdLst>
  <p:timing>
    <p:tnLst>
      <p:par>
        <p:cTn id="1" dur="indefinite" restart="never" nodeType="tmRoot"/>
      </p:par>
    </p:tnLst>
  </p:timing>
  <p:txStyles>
    <p:titleStyle>
      <a:lvl1pPr marL="319088" indent="-319088" algn="r" rtl="0" fontAlgn="base">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fontAlgn="base">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fontAlgn="base">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fontAlgn="base">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6963" indent="-182563" algn="l" rtl="0" fontAlgn="base">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fontAlgn="base">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s.wikipedia.org/wiki/Archivo:Detail_from_a_map_of_Ortelius_-_Magellan's_ship_Victoria.png"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es.wikipedia.org/wiki/Archivo:Magellan_Elcano_Circumnavigation-es.sv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es.wikipedia.org/wiki/Archivo:MagellanMonument.JPG" TargetMode="External"/><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hyperlink" Target="http://es.wikipedia.org/wiki/Archivo:Monumento_a_Magallanes_en_Mact%C3%A1n,_Ceb%C3%BA,_Filipinas.jpg" TargetMode="External"/><Relationship Id="rId1" Type="http://schemas.openxmlformats.org/officeDocument/2006/relationships/slideLayout" Target="../slideLayouts/slideLayout2.xml"/><Relationship Id="rId6" Type="http://schemas.openxmlformats.org/officeDocument/2006/relationships/hyperlink" Target="http://es.wikipedia.org/wiki/Archivo:PArenas_Magallanes.JPG" TargetMode="External"/><Relationship Id="rId5" Type="http://schemas.openxmlformats.org/officeDocument/2006/relationships/image" Target="../media/image7.jpeg"/><Relationship Id="rId4" Type="http://schemas.openxmlformats.org/officeDocument/2006/relationships/hyperlink" Target="http://es.wikipedia.org/wiki/Archivo:Lapu-Lapu.jpg" TargetMode="External"/><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2 Subtítulo"/>
          <p:cNvSpPr>
            <a:spLocks noGrp="1"/>
          </p:cNvSpPr>
          <p:nvPr>
            <p:ph type="subTitle" idx="1"/>
          </p:nvPr>
        </p:nvSpPr>
        <p:spPr>
          <a:xfrm>
            <a:off x="4067175" y="5938838"/>
            <a:ext cx="4537075" cy="908050"/>
          </a:xfrm>
        </p:spPr>
        <p:txBody>
          <a:bodyPr/>
          <a:lstStyle/>
          <a:p>
            <a:r>
              <a:rPr lang="es-ES" smtClean="0"/>
              <a:t>SARA ALONSO DE LA IGLESIA 4ºA</a:t>
            </a:r>
          </a:p>
        </p:txBody>
      </p:sp>
      <p:sp>
        <p:nvSpPr>
          <p:cNvPr id="2" name="1 Título"/>
          <p:cNvSpPr>
            <a:spLocks noGrp="1"/>
          </p:cNvSpPr>
          <p:nvPr>
            <p:ph type="ctrTitle"/>
          </p:nvPr>
        </p:nvSpPr>
        <p:spPr>
          <a:xfrm>
            <a:off x="971600" y="0"/>
            <a:ext cx="7702624" cy="2348880"/>
          </a:xfrm>
        </p:spPr>
        <p:txBody>
          <a:bodyPr/>
          <a:lstStyle/>
          <a:p>
            <a:pPr fontAlgn="auto">
              <a:spcAft>
                <a:spcPts val="0"/>
              </a:spcAft>
              <a:buClr>
                <a:schemeClr val="accent6">
                  <a:lumMod val="75000"/>
                </a:schemeClr>
              </a:buClr>
              <a:defRPr/>
            </a:pPr>
            <a:r>
              <a:rPr lang="es-ES" dirty="0" smtClean="0"/>
              <a:t>Fernando de Magallanes</a:t>
            </a:r>
            <a:endParaRPr lang="es-ES" dirty="0"/>
          </a:p>
        </p:txBody>
      </p:sp>
      <p:pic>
        <p:nvPicPr>
          <p:cNvPr id="4" name="3 Imagen"/>
          <p:cNvPicPr>
            <a:picLocks noChangeAspect="1"/>
          </p:cNvPicPr>
          <p:nvPr/>
        </p:nvPicPr>
        <p:blipFill>
          <a:blip r:embed="rId2">
            <a:extLst>
              <a:ext uri="{28A0092B-C50C-407E-A947-70E740481C1C}"/>
            </a:extLst>
          </a:blip>
          <a:stretch>
            <a:fillRect/>
          </a:stretch>
        </p:blipFill>
        <p:spPr>
          <a:xfrm>
            <a:off x="3131840" y="1916832"/>
            <a:ext cx="2998192" cy="3732749"/>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87824" y="188640"/>
            <a:ext cx="2376264" cy="1143000"/>
          </a:xfrm>
        </p:spPr>
        <p:txBody>
          <a:bodyPr/>
          <a:lstStyle/>
          <a:p>
            <a:pPr marL="320040" indent="-320040" fontAlgn="auto">
              <a:spcAft>
                <a:spcPts val="0"/>
              </a:spcAft>
              <a:buClr>
                <a:schemeClr val="accent6">
                  <a:lumMod val="75000"/>
                </a:schemeClr>
              </a:buClr>
              <a:defRPr/>
            </a:pPr>
            <a:r>
              <a:rPr lang="es-ES" dirty="0" smtClean="0"/>
              <a:t>ÍNDICE </a:t>
            </a:r>
            <a:endParaRPr lang="es-ES" dirty="0"/>
          </a:p>
        </p:txBody>
      </p:sp>
      <p:sp>
        <p:nvSpPr>
          <p:cNvPr id="3" name="2 Marcador de contenido"/>
          <p:cNvSpPr>
            <a:spLocks noGrp="1"/>
          </p:cNvSpPr>
          <p:nvPr>
            <p:ph sz="quarter" idx="13"/>
          </p:nvPr>
        </p:nvSpPr>
        <p:spPr>
          <a:xfrm>
            <a:off x="1331913" y="1844675"/>
            <a:ext cx="6624637" cy="5013325"/>
          </a:xfrm>
        </p:spPr>
        <p:txBody>
          <a:bodyPr rtlCol="0">
            <a:normAutofit/>
          </a:bodyPr>
          <a:lstStyle/>
          <a:p>
            <a:pPr indent="-182880" fontAlgn="auto">
              <a:buClr>
                <a:schemeClr val="accent6">
                  <a:lumMod val="75000"/>
                </a:schemeClr>
              </a:buClr>
              <a:defRPr/>
            </a:pPr>
            <a:r>
              <a:rPr lang="es-ES" dirty="0" smtClean="0">
                <a:solidFill>
                  <a:schemeClr val="tx1">
                    <a:lumMod val="75000"/>
                    <a:lumOff val="25000"/>
                  </a:schemeClr>
                </a:solidFill>
              </a:rPr>
              <a:t>Nacimiento , fallecimiento y profesión.</a:t>
            </a:r>
          </a:p>
          <a:p>
            <a:pPr indent="-182880" fontAlgn="auto">
              <a:buClr>
                <a:schemeClr val="accent6">
                  <a:lumMod val="75000"/>
                </a:schemeClr>
              </a:buClr>
              <a:defRPr/>
            </a:pPr>
            <a:r>
              <a:rPr lang="es-ES" dirty="0" smtClean="0">
                <a:solidFill>
                  <a:schemeClr val="tx1">
                    <a:lumMod val="75000"/>
                    <a:lumOff val="25000"/>
                  </a:schemeClr>
                </a:solidFill>
              </a:rPr>
              <a:t> Sus viajes.</a:t>
            </a:r>
          </a:p>
          <a:p>
            <a:pPr indent="-182880" fontAlgn="auto">
              <a:buClr>
                <a:schemeClr val="accent6">
                  <a:lumMod val="75000"/>
                </a:schemeClr>
              </a:buClr>
              <a:defRPr/>
            </a:pPr>
            <a:r>
              <a:rPr lang="es-ES" dirty="0" smtClean="0">
                <a:solidFill>
                  <a:schemeClr val="tx1">
                    <a:lumMod val="75000"/>
                    <a:lumOff val="25000"/>
                  </a:schemeClr>
                </a:solidFill>
              </a:rPr>
              <a:t>Monumentos en su nombre.</a:t>
            </a:r>
          </a:p>
          <a:p>
            <a:pPr indent="-182880" fontAlgn="auto">
              <a:buClr>
                <a:schemeClr val="accent6">
                  <a:lumMod val="75000"/>
                </a:schemeClr>
              </a:buClr>
              <a:defRPr/>
            </a:pPr>
            <a:endParaRPr lang="es-ES" dirty="0" smtClean="0">
              <a:solidFill>
                <a:schemeClr val="tx1">
                  <a:lumMod val="75000"/>
                  <a:lumOff val="25000"/>
                </a:schemeClr>
              </a:solidFill>
            </a:endParaRPr>
          </a:p>
          <a:p>
            <a:pPr indent="-182880" fontAlgn="auto">
              <a:buClr>
                <a:schemeClr val="accent6">
                  <a:lumMod val="75000"/>
                </a:schemeClr>
              </a:buClr>
              <a:defRPr/>
            </a:pPr>
            <a:endParaRPr lang="es-ES" dirty="0" smtClean="0">
              <a:solidFill>
                <a:schemeClr val="tx1">
                  <a:lumMod val="75000"/>
                  <a:lumOff val="25000"/>
                </a:schemeClr>
              </a:solidFill>
            </a:endParaRPr>
          </a:p>
          <a:p>
            <a:pPr indent="-182880" fontAlgn="auto">
              <a:buClr>
                <a:schemeClr val="accent6">
                  <a:lumMod val="75000"/>
                </a:schemeClr>
              </a:buClr>
              <a:defRPr/>
            </a:pPr>
            <a:endParaRPr lang="es-ES" dirty="0" smtClean="0">
              <a:solidFill>
                <a:schemeClr val="tx1">
                  <a:lumMod val="75000"/>
                  <a:lumOff val="25000"/>
                </a:schemeClr>
              </a:solidFill>
            </a:endParaRPr>
          </a:p>
          <a:p>
            <a:pPr indent="-182880" fontAlgn="auto">
              <a:buClr>
                <a:schemeClr val="accent6">
                  <a:lumMod val="75000"/>
                </a:schemeClr>
              </a:buClr>
              <a:defRPr/>
            </a:pPr>
            <a:endParaRPr lang="es-ES" dirty="0" smtClean="0">
              <a:solidFill>
                <a:schemeClr val="tx1">
                  <a:lumMod val="75000"/>
                  <a:lumOff val="25000"/>
                </a:schemeClr>
              </a:solidFill>
            </a:endParaRPr>
          </a:p>
          <a:p>
            <a:pPr indent="-182880" fontAlgn="auto">
              <a:buClr>
                <a:schemeClr val="accent6">
                  <a:lumMod val="75000"/>
                </a:schemeClr>
              </a:buClr>
              <a:defRPr/>
            </a:pPr>
            <a:endParaRPr lang="es-ES" dirty="0" smtClean="0">
              <a:solidFill>
                <a:schemeClr val="tx1">
                  <a:lumMod val="75000"/>
                  <a:lumOff val="25000"/>
                </a:schemeClr>
              </a:solidFill>
            </a:endParaRPr>
          </a:p>
          <a:p>
            <a:pPr marL="45720" indent="0" fontAlgn="auto">
              <a:buClr>
                <a:schemeClr val="accent6">
                  <a:lumMod val="75000"/>
                </a:schemeClr>
              </a:buClr>
              <a:buFont typeface="Georgia" pitchFamily="18" charset="0"/>
              <a:buNone/>
              <a:defRPr/>
            </a:pPr>
            <a:endParaRPr lang="es-ES" dirty="0" smtClean="0">
              <a:solidFill>
                <a:schemeClr val="tx1">
                  <a:lumMod val="75000"/>
                  <a:lumOff val="25000"/>
                </a:schemeClr>
              </a:solidFill>
            </a:endParaRPr>
          </a:p>
        </p:txBody>
      </p:sp>
      <p:pic>
        <p:nvPicPr>
          <p:cNvPr id="4" name="3 Imagen"/>
          <p:cNvPicPr>
            <a:picLocks noChangeAspect="1"/>
          </p:cNvPicPr>
          <p:nvPr/>
        </p:nvPicPr>
        <p:blipFill>
          <a:blip r:embed="rId2"/>
          <a:srcRect/>
          <a:stretch>
            <a:fillRect/>
          </a:stretch>
        </p:blipFill>
        <p:spPr bwMode="auto">
          <a:xfrm rot="-1055270">
            <a:off x="5651500" y="3346450"/>
            <a:ext cx="2089150" cy="2976563"/>
          </a:xfrm>
          <a:prstGeom prst="rect">
            <a:avLst/>
          </a:prstGeom>
          <a:noFill/>
          <a:ln w="9525">
            <a:noFill/>
            <a:miter lim="800000"/>
            <a:headEnd/>
            <a:tailEnd/>
          </a:ln>
        </p:spPr>
      </p:pic>
      <p:pic>
        <p:nvPicPr>
          <p:cNvPr id="5" name="4 Imagen" descr="http://upload.wikimedia.org/wikipedia/commons/thumb/6/6b/Detail_from_a_map_of_Ortelius_-_Magellan%27s_ship_Victoria.png/220px-Detail_from_a_map_of_Ortelius_-_Magellan%27s_ship_Victoria.png">
            <a:hlinkClick r:id="rId3"/>
          </p:cNvPr>
          <p:cNvPicPr>
            <a:picLocks noChangeAspect="1" noChangeArrowheads="1"/>
          </p:cNvPicPr>
          <p:nvPr/>
        </p:nvPicPr>
        <p:blipFill>
          <a:blip r:embed="rId4"/>
          <a:srcRect/>
          <a:stretch>
            <a:fillRect/>
          </a:stretch>
        </p:blipFill>
        <p:spPr bwMode="auto">
          <a:xfrm rot="1470387">
            <a:off x="1428750" y="3781425"/>
            <a:ext cx="2206625" cy="20907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7704" y="188640"/>
            <a:ext cx="6512511" cy="1143000"/>
          </a:xfrm>
        </p:spPr>
        <p:txBody>
          <a:bodyPr>
            <a:normAutofit fontScale="90000"/>
          </a:bodyPr>
          <a:lstStyle/>
          <a:p>
            <a:pPr marL="320040" indent="-320040" fontAlgn="auto">
              <a:spcAft>
                <a:spcPts val="0"/>
              </a:spcAft>
              <a:buClr>
                <a:schemeClr val="accent6">
                  <a:lumMod val="75000"/>
                </a:schemeClr>
              </a:buClr>
              <a:defRPr/>
            </a:pPr>
            <a:r>
              <a:rPr lang="es-ES" sz="3600" dirty="0" smtClean="0"/>
              <a:t>Nacimiento </a:t>
            </a:r>
            <a:r>
              <a:rPr lang="es-ES" sz="3600" dirty="0"/>
              <a:t>,</a:t>
            </a:r>
            <a:r>
              <a:rPr lang="es-ES" sz="3600" dirty="0" smtClean="0"/>
              <a:t>fallecimiento</a:t>
            </a:r>
            <a:r>
              <a:rPr lang="es-ES" sz="3600" dirty="0"/>
              <a:t> </a:t>
            </a:r>
            <a:r>
              <a:rPr lang="es-ES" sz="3600" dirty="0" smtClean="0"/>
              <a:t>y profesión.</a:t>
            </a:r>
            <a:endParaRPr lang="es-ES" sz="3600" dirty="0"/>
          </a:p>
        </p:txBody>
      </p:sp>
      <p:sp>
        <p:nvSpPr>
          <p:cNvPr id="15362" name="2 Marcador de contenido"/>
          <p:cNvSpPr>
            <a:spLocks noGrp="1"/>
          </p:cNvSpPr>
          <p:nvPr>
            <p:ph sz="quarter" idx="13"/>
          </p:nvPr>
        </p:nvSpPr>
        <p:spPr>
          <a:xfrm>
            <a:off x="179388" y="2420938"/>
            <a:ext cx="8856662" cy="4652962"/>
          </a:xfrm>
        </p:spPr>
        <p:txBody>
          <a:bodyPr/>
          <a:lstStyle/>
          <a:p>
            <a:r>
              <a:rPr lang="es-ES" smtClean="0"/>
              <a:t>Nació en 1480, siglo XV ,en Sabrosa(Portugal).</a:t>
            </a:r>
          </a:p>
          <a:p>
            <a:r>
              <a:rPr lang="es-ES" smtClean="0"/>
              <a:t>Falleció en 1521, siglo XVI, en  Filipinas.</a:t>
            </a:r>
          </a:p>
          <a:p>
            <a:r>
              <a:rPr lang="es-ES" smtClean="0"/>
              <a:t>Fue  navegante y explorador.</a:t>
            </a:r>
          </a:p>
        </p:txBody>
      </p:sp>
      <p:pic>
        <p:nvPicPr>
          <p:cNvPr id="4" name="3 Imagen"/>
          <p:cNvPicPr>
            <a:picLocks noChangeAspect="1"/>
          </p:cNvPicPr>
          <p:nvPr/>
        </p:nvPicPr>
        <p:blipFill>
          <a:blip r:embed="rId2"/>
          <a:srcRect/>
          <a:stretch>
            <a:fillRect/>
          </a:stretch>
        </p:blipFill>
        <p:spPr bwMode="auto">
          <a:xfrm>
            <a:off x="6011863" y="3068638"/>
            <a:ext cx="2447925" cy="34909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4544" y="2526"/>
            <a:ext cx="6512511" cy="1143000"/>
          </a:xfrm>
        </p:spPr>
        <p:txBody>
          <a:bodyPr/>
          <a:lstStyle/>
          <a:p>
            <a:pPr marL="320040" indent="-320040" fontAlgn="auto">
              <a:spcAft>
                <a:spcPts val="0"/>
              </a:spcAft>
              <a:buClr>
                <a:schemeClr val="accent6">
                  <a:lumMod val="75000"/>
                </a:schemeClr>
              </a:buClr>
              <a:defRPr/>
            </a:pPr>
            <a:r>
              <a:rPr lang="es-ES" dirty="0" smtClean="0"/>
              <a:t>SUS VIAJES</a:t>
            </a:r>
            <a:endParaRPr lang="es-ES" dirty="0"/>
          </a:p>
        </p:txBody>
      </p:sp>
      <p:sp>
        <p:nvSpPr>
          <p:cNvPr id="16386" name="2 Marcador de contenido"/>
          <p:cNvSpPr>
            <a:spLocks noGrp="1"/>
          </p:cNvSpPr>
          <p:nvPr>
            <p:ph sz="quarter" idx="13"/>
          </p:nvPr>
        </p:nvSpPr>
        <p:spPr>
          <a:xfrm>
            <a:off x="1403350" y="2349500"/>
            <a:ext cx="6400800" cy="3473450"/>
          </a:xfrm>
        </p:spPr>
        <p:txBody>
          <a:bodyPr/>
          <a:lstStyle/>
          <a:p>
            <a:pPr marL="44450" indent="0">
              <a:buFont typeface="Georgia" pitchFamily="18" charset="0"/>
              <a:buNone/>
            </a:pPr>
            <a:r>
              <a:rPr lang="es-ES" smtClean="0"/>
              <a:t> </a:t>
            </a:r>
          </a:p>
        </p:txBody>
      </p:sp>
      <p:sp>
        <p:nvSpPr>
          <p:cNvPr id="4" name="3 Rectángulo"/>
          <p:cNvSpPr/>
          <p:nvPr/>
        </p:nvSpPr>
        <p:spPr>
          <a:xfrm>
            <a:off x="1042988" y="1268413"/>
            <a:ext cx="7345362" cy="2289175"/>
          </a:xfrm>
          <a:prstGeom prst="rect">
            <a:avLst/>
          </a:prstGeom>
        </p:spPr>
        <p:txBody>
          <a:bodyPr>
            <a:spAutoFit/>
          </a:bodyPr>
          <a:lstStyle/>
          <a:p>
            <a:pPr fontAlgn="auto">
              <a:spcBef>
                <a:spcPts val="0"/>
              </a:spcBef>
              <a:spcAft>
                <a:spcPts val="0"/>
              </a:spcAft>
              <a:defRPr/>
            </a:pPr>
            <a:r>
              <a:rPr lang="es-ES" dirty="0">
                <a:latin typeface="+mn-lt"/>
              </a:rPr>
              <a:t>Al servicio del rey de España, descubrió lo que hoy recibe el nombre de Estrecho de Magallanes, siendo el primer europeo en pasar desde el Océano Atlántico hacia el Océano Pacífico, hasta entonces denominado Mar del Sur. Inició la expedición que, capitaneada a su muerte por Juan Sebastián Elcano, lograría la primera circunnavegación de la Tierra en </a:t>
            </a:r>
            <a:r>
              <a:rPr lang="es-ES" b="1" dirty="0">
                <a:latin typeface="+mj-lt"/>
              </a:rPr>
              <a:t>1522.</a:t>
            </a:r>
          </a:p>
          <a:p>
            <a:pPr fontAlgn="auto">
              <a:spcBef>
                <a:spcPts val="0"/>
              </a:spcBef>
              <a:spcAft>
                <a:spcPts val="0"/>
              </a:spcAft>
              <a:defRPr/>
            </a:pPr>
            <a:r>
              <a:rPr lang="es-ES" dirty="0">
                <a:latin typeface="+mj-lt"/>
              </a:rPr>
              <a:t>En su viaje conoció la enfermedad  llamada </a:t>
            </a:r>
            <a:r>
              <a:rPr lang="es-ES" u="sng" dirty="0">
                <a:latin typeface="+mj-lt"/>
              </a:rPr>
              <a:t>Escorbuto</a:t>
            </a:r>
            <a:r>
              <a:rPr lang="es-ES" dirty="0">
                <a:latin typeface="+mj-lt"/>
              </a:rPr>
              <a:t> y vió cómo morían algunos de sus  compañeros.</a:t>
            </a:r>
            <a:endParaRPr lang="es-ES" dirty="0">
              <a:latin typeface="+mj-lt"/>
            </a:endParaRPr>
          </a:p>
        </p:txBody>
      </p:sp>
      <p:pic>
        <p:nvPicPr>
          <p:cNvPr id="5" name="4 Imagen" descr="Magellan Elcano Circumnavigation-es.svg">
            <a:hlinkClick r:id="rId2"/>
          </p:cNvPr>
          <p:cNvPicPr>
            <a:picLocks noChangeAspect="1" noChangeArrowheads="1"/>
          </p:cNvPicPr>
          <p:nvPr/>
        </p:nvPicPr>
        <p:blipFill>
          <a:blip r:embed="rId3"/>
          <a:srcRect/>
          <a:stretch>
            <a:fillRect/>
          </a:stretch>
        </p:blipFill>
        <p:spPr bwMode="auto">
          <a:xfrm>
            <a:off x="1403350" y="3576638"/>
            <a:ext cx="5832475" cy="3108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5940152" cy="1196752"/>
          </a:xfrm>
        </p:spPr>
        <p:txBody>
          <a:bodyPr/>
          <a:lstStyle/>
          <a:p>
            <a:pPr marL="320040" indent="-320040" fontAlgn="auto">
              <a:spcAft>
                <a:spcPts val="0"/>
              </a:spcAft>
              <a:buClr>
                <a:schemeClr val="accent6">
                  <a:lumMod val="75000"/>
                </a:schemeClr>
              </a:buClr>
              <a:defRPr/>
            </a:pPr>
            <a:r>
              <a:rPr lang="es-ES" dirty="0" smtClean="0"/>
              <a:t>MONUMENTOS  </a:t>
            </a:r>
            <a:endParaRPr lang="es-ES" dirty="0"/>
          </a:p>
        </p:txBody>
      </p:sp>
      <p:pic>
        <p:nvPicPr>
          <p:cNvPr id="4" name="3 Marcador de contenido" descr="http://upload.wikimedia.org/wikipedia/commons/thumb/f/fc/Monumento_a_Magallanes_en_Mact%C3%A1n%2C_Ceb%C3%BA%2C_Filipinas.jpg/220px-Monumento_a_Magallanes_en_Mact%C3%A1n%2C_Ceb%C3%BA%2C_Filipinas.jpg">
            <a:hlinkClick r:id="rId2"/>
          </p:cNvPr>
          <p:cNvPicPr>
            <a:picLocks noGrp="1"/>
          </p:cNvPicPr>
          <p:nvPr>
            <p:ph sz="quarter" idx="13"/>
          </p:nvPr>
        </p:nvPicPr>
        <p:blipFill>
          <a:blip r:embed="rId3"/>
          <a:srcRect/>
          <a:stretch>
            <a:fillRect/>
          </a:stretch>
        </p:blipFill>
        <p:spPr>
          <a:xfrm>
            <a:off x="395288" y="1773238"/>
            <a:ext cx="2592387" cy="1806575"/>
          </a:xfrm>
        </p:spPr>
      </p:pic>
      <p:pic>
        <p:nvPicPr>
          <p:cNvPr id="5" name="4 Imagen" descr="http://upload.wikimedia.org/wikipedia/commons/thumb/4/49/Lapu-Lapu.jpg/220px-Lapu-Lapu.jpg">
            <a:hlinkClick r:id="rId4"/>
          </p:cNvPr>
          <p:cNvPicPr>
            <a:picLocks noChangeAspect="1" noChangeArrowheads="1"/>
          </p:cNvPicPr>
          <p:nvPr/>
        </p:nvPicPr>
        <p:blipFill>
          <a:blip r:embed="rId5"/>
          <a:srcRect/>
          <a:stretch>
            <a:fillRect/>
          </a:stretch>
        </p:blipFill>
        <p:spPr bwMode="auto">
          <a:xfrm>
            <a:off x="4708525" y="1773238"/>
            <a:ext cx="2095500" cy="1681162"/>
          </a:xfrm>
          <a:prstGeom prst="rect">
            <a:avLst/>
          </a:prstGeom>
          <a:noFill/>
          <a:ln w="9525">
            <a:noFill/>
            <a:miter lim="800000"/>
            <a:headEnd/>
            <a:tailEnd/>
          </a:ln>
        </p:spPr>
      </p:pic>
      <p:pic>
        <p:nvPicPr>
          <p:cNvPr id="6" name="5 Imagen" descr="http://upload.wikimedia.org/wikipedia/commons/thumb/9/92/PArenas_Magallanes.JPG/220px-PArenas_Magallanes.JPG">
            <a:hlinkClick r:id="rId6"/>
          </p:cNvPr>
          <p:cNvPicPr>
            <a:picLocks noChangeAspect="1" noChangeArrowheads="1"/>
          </p:cNvPicPr>
          <p:nvPr/>
        </p:nvPicPr>
        <p:blipFill>
          <a:blip r:embed="rId7"/>
          <a:srcRect/>
          <a:stretch>
            <a:fillRect/>
          </a:stretch>
        </p:blipFill>
        <p:spPr bwMode="auto">
          <a:xfrm>
            <a:off x="6804025" y="3929063"/>
            <a:ext cx="2095500" cy="2790825"/>
          </a:xfrm>
          <a:prstGeom prst="rect">
            <a:avLst/>
          </a:prstGeom>
          <a:noFill/>
          <a:ln w="9525">
            <a:noFill/>
            <a:miter lim="800000"/>
            <a:headEnd/>
            <a:tailEnd/>
          </a:ln>
        </p:spPr>
      </p:pic>
      <p:pic>
        <p:nvPicPr>
          <p:cNvPr id="7" name="6 Imagen" descr="http://upload.wikimedia.org/wikipedia/commons/thumb/6/63/MagellanMonument.JPG/220px-MagellanMonument.JPG">
            <a:hlinkClick r:id="rId8"/>
          </p:cNvPr>
          <p:cNvPicPr>
            <a:picLocks noChangeAspect="1" noChangeArrowheads="1"/>
          </p:cNvPicPr>
          <p:nvPr/>
        </p:nvPicPr>
        <p:blipFill>
          <a:blip r:embed="rId9"/>
          <a:srcRect/>
          <a:stretch>
            <a:fillRect/>
          </a:stretch>
        </p:blipFill>
        <p:spPr bwMode="auto">
          <a:xfrm>
            <a:off x="2771775" y="3929063"/>
            <a:ext cx="2095500" cy="27908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115888"/>
            <a:ext cx="6370638" cy="6121400"/>
          </a:xfrm>
        </p:spPr>
        <p:txBody>
          <a:bodyPr/>
          <a:lstStyle/>
          <a:p>
            <a:pPr marL="320040" indent="-320040" fontAlgn="auto">
              <a:spcAft>
                <a:spcPts val="0"/>
              </a:spcAft>
              <a:buClr>
                <a:schemeClr val="accent6">
                  <a:lumMod val="75000"/>
                </a:schemeClr>
              </a:buClr>
              <a:defRPr/>
            </a:pPr>
            <a:r>
              <a:rPr lang="es-ES" dirty="0" smtClean="0"/>
              <a:t>FIN</a:t>
            </a:r>
          </a:p>
        </p:txBody>
      </p:sp>
      <p:pic>
        <p:nvPicPr>
          <p:cNvPr id="6" name="5 Imagen" descr="http://www.biografiasyvidas.com/biografia/m/fotos/magallanes.jpg"/>
          <p:cNvPicPr>
            <a:picLocks noChangeAspect="1" noChangeArrowheads="1"/>
          </p:cNvPicPr>
          <p:nvPr/>
        </p:nvPicPr>
        <p:blipFill>
          <a:blip r:embed="rId2"/>
          <a:srcRect/>
          <a:stretch>
            <a:fillRect/>
          </a:stretch>
        </p:blipFill>
        <p:spPr bwMode="auto">
          <a:xfrm>
            <a:off x="1524000" y="2565400"/>
            <a:ext cx="3238500" cy="2781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ransmisión de listas">
  <a:themeElements>
    <a:clrScheme name="Transmisión de lis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Transmisión de listas">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nsmisión de listas">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104</TotalTime>
  <Words>108</Words>
  <Application>Microsoft Office PowerPoint</Application>
  <PresentationFormat>Presentación en pantalla (4:3)</PresentationFormat>
  <Paragraphs>14</Paragraphs>
  <Slides>6</Slides>
  <Notes>0</Notes>
  <HiddenSlides>0</HiddenSlides>
  <MMClips>0</MMClips>
  <ScaleCrop>false</ScaleCrop>
  <HeadingPairs>
    <vt:vector size="6" baseType="variant">
      <vt:variant>
        <vt:lpstr>Fuentes usadas</vt:lpstr>
      </vt:variant>
      <vt:variant>
        <vt:i4>4</vt:i4>
      </vt:variant>
      <vt:variant>
        <vt:lpstr>Plantilla de diseño</vt:lpstr>
      </vt:variant>
      <vt:variant>
        <vt:i4>4</vt:i4>
      </vt:variant>
      <vt:variant>
        <vt:lpstr>Títulos de diapositiva</vt:lpstr>
      </vt:variant>
      <vt:variant>
        <vt:i4>6</vt:i4>
      </vt:variant>
    </vt:vector>
  </HeadingPairs>
  <TitlesOfParts>
    <vt:vector size="14" baseType="lpstr">
      <vt:lpstr>Trebuchet MS</vt:lpstr>
      <vt:lpstr>Arial</vt:lpstr>
      <vt:lpstr>Georgia</vt:lpstr>
      <vt:lpstr>Calibri</vt:lpstr>
      <vt:lpstr>Transmisión de listas</vt:lpstr>
      <vt:lpstr>Transmisión de listas</vt:lpstr>
      <vt:lpstr>Transmisión de listas</vt:lpstr>
      <vt:lpstr>Transmisión de listas</vt:lpstr>
      <vt:lpstr>Diapositiva 1</vt:lpstr>
      <vt:lpstr>Diapositiva 2</vt:lpstr>
      <vt:lpstr>Diapositiva 3</vt:lpstr>
      <vt:lpstr>Diapositiva 4</vt:lpstr>
      <vt:lpstr>Diapositiva 5</vt:lpstr>
      <vt:lpstr>Diapositiva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Fernando de Magallanes</dc:title>
  <dc:creator>sara</dc:creator>
  <cp:lastModifiedBy>Silvia  Vicente Alonso</cp:lastModifiedBy>
  <cp:revision>12</cp:revision>
  <dcterms:created xsi:type="dcterms:W3CDTF">2011-11-17T14:22:48Z</dcterms:created>
  <dcterms:modified xsi:type="dcterms:W3CDTF">2011-11-20T14:22:36Z</dcterms:modified>
</cp:coreProperties>
</file>