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FC3B1-E9B9-428C-A9E4-F8F33284AF4B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4334A-91AB-45F1-AE6F-36CACEEBB2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4334A-91AB-45F1-AE6F-36CACEEBB21E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4334A-91AB-45F1-AE6F-36CACEEBB21E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4334A-91AB-45F1-AE6F-36CACEEBB21E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4334A-91AB-45F1-AE6F-36CACEEBB21E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4334A-91AB-45F1-AE6F-36CACEEBB21E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4334A-91AB-45F1-AE6F-36CACEEBB21E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B6A9E86-4643-48F0-8FD8-B1B02420B74E}" type="datetimeFigureOut">
              <a:rPr lang="es-ES" smtClean="0"/>
              <a:pPr/>
              <a:t>18/11/2011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4C71030-A17C-4CC4-92C4-98389BA90BA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LUIX\CURSO%201%20AUXILIOS\VIDEOS%20IMAGENES\Fernando%20de%20Magallanes.wmv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Punta_Arena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81000" y="2132856"/>
            <a:ext cx="8458200" cy="394293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MAGALLANES </a:t>
            </a:r>
            <a:endParaRPr lang="es-ES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085184"/>
            <a:ext cx="6400800" cy="553616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Sergio Collado García</a:t>
            </a:r>
            <a:endParaRPr lang="es-ES" b="1" dirty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ES" dirty="0" smtClean="0"/>
              <a:t>Ficha de datos.</a:t>
            </a:r>
          </a:p>
          <a:p>
            <a:pPr algn="ctr"/>
            <a:r>
              <a:rPr lang="es-ES" dirty="0" smtClean="0"/>
              <a:t>Su viaje.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Ficha de datos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Fernando de </a:t>
            </a:r>
            <a:r>
              <a:rPr lang="es-ES" dirty="0" smtClean="0"/>
              <a:t>Magallanes.</a:t>
            </a:r>
            <a:endParaRPr lang="es-ES" dirty="0" smtClean="0"/>
          </a:p>
          <a:p>
            <a:r>
              <a:rPr lang="es-ES" dirty="0" smtClean="0"/>
              <a:t> Nacimiento :</a:t>
            </a:r>
            <a:r>
              <a:rPr lang="es-ES" dirty="0" smtClean="0"/>
              <a:t>1480.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Sabrosa, Región Norte, Reino de Portugal.</a:t>
            </a:r>
            <a:br>
              <a:rPr lang="es-ES" dirty="0" smtClean="0"/>
            </a:br>
            <a:r>
              <a:rPr lang="es-ES" dirty="0" smtClean="0"/>
              <a:t>Fallecimiento :27 de abril de 1521 Mactán, Islas Filipinas .</a:t>
            </a:r>
            <a:br>
              <a:rPr lang="es-ES" dirty="0" smtClean="0"/>
            </a:br>
            <a:r>
              <a:rPr lang="es-ES" dirty="0" smtClean="0"/>
              <a:t>Nacionalidad</a:t>
            </a:r>
            <a:r>
              <a:rPr lang="es-ES" dirty="0" smtClean="0"/>
              <a:t>: </a:t>
            </a:r>
            <a:r>
              <a:rPr lang="es-ES" dirty="0" smtClean="0"/>
              <a:t>Portugués.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Oficio: se dedicaba a explorar </a:t>
            </a:r>
            <a:r>
              <a:rPr lang="es-ES" dirty="0" smtClean="0"/>
              <a:t>tierras.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Su viaje</a:t>
            </a:r>
            <a:endParaRPr lang="es-ES" dirty="0"/>
          </a:p>
        </p:txBody>
      </p:sp>
      <p:pic>
        <p:nvPicPr>
          <p:cNvPr id="4" name="Fernando de Magallanes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411760" y="2276872"/>
            <a:ext cx="4896544" cy="3590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¡le construyeron una estatua!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Estatua de Fernando de Magallanes en </a:t>
            </a:r>
            <a:r>
              <a:rPr lang="es-ES" dirty="0" smtClean="0">
                <a:hlinkClick r:id="rId3" tooltip="Punta Arenas"/>
              </a:rPr>
              <a:t>Puntas Arenas</a:t>
            </a:r>
            <a:r>
              <a:rPr lang="es-ES" dirty="0" smtClean="0"/>
              <a:t> (Chile)</a:t>
            </a:r>
          </a:p>
          <a:p>
            <a:endParaRPr lang="es-ES" dirty="0"/>
          </a:p>
        </p:txBody>
      </p:sp>
      <p:pic>
        <p:nvPicPr>
          <p:cNvPr id="4" name="3 Imagen" descr="magallan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70" y="3071810"/>
            <a:ext cx="2681198" cy="35708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fin</a:t>
            </a:r>
            <a:endParaRPr lang="es-ES" dirty="0"/>
          </a:p>
        </p:txBody>
      </p:sp>
      <p:pic>
        <p:nvPicPr>
          <p:cNvPr id="4" name="3 Marcador de contenido" descr="magallanes.jpg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483768" y="1484784"/>
            <a:ext cx="4831127" cy="4176464"/>
          </a:xfrm>
        </p:spPr>
      </p:pic>
      <p:pic>
        <p:nvPicPr>
          <p:cNvPr id="5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5" cstate="print"/>
          <a:stretch>
            <a:fillRect/>
          </a:stretch>
        </p:blipFill>
        <p:spPr>
          <a:xfrm flipV="1">
            <a:off x="611560" y="4293096"/>
            <a:ext cx="1295636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130</TotalTime>
  <Words>50</Words>
  <Application>Microsoft Office PowerPoint</Application>
  <PresentationFormat>Presentación en pantalla (4:3)</PresentationFormat>
  <Paragraphs>21</Paragraphs>
  <Slides>6</Slides>
  <Notes>6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Viajes</vt:lpstr>
      <vt:lpstr>MAGALLANES </vt:lpstr>
      <vt:lpstr>ÍNDICE</vt:lpstr>
      <vt:lpstr>Ficha de datos</vt:lpstr>
      <vt:lpstr>Su viaje</vt:lpstr>
      <vt:lpstr>¡le construyeron una estatua! </vt:lpstr>
      <vt:lpstr>fin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MAGALLANES </dc:title>
  <dc:creator>Valued Acer Customer</dc:creator>
  <cp:lastModifiedBy>profesor</cp:lastModifiedBy>
  <cp:revision>14</cp:revision>
  <dcterms:created xsi:type="dcterms:W3CDTF">2011-11-16T16:05:50Z</dcterms:created>
  <dcterms:modified xsi:type="dcterms:W3CDTF">2011-11-18T11:54:18Z</dcterms:modified>
</cp:coreProperties>
</file>